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68" r:id="rId4"/>
  </p:sldMasterIdLst>
  <p:notesMasterIdLst>
    <p:notesMasterId r:id="rId47"/>
  </p:notesMasterIdLst>
  <p:handoutMasterIdLst>
    <p:handoutMasterId r:id="rId48"/>
  </p:handoutMasterIdLst>
  <p:sldIdLst>
    <p:sldId id="272" r:id="rId5"/>
    <p:sldId id="273" r:id="rId6"/>
    <p:sldId id="257" r:id="rId7"/>
    <p:sldId id="288" r:id="rId8"/>
    <p:sldId id="261" r:id="rId9"/>
    <p:sldId id="262" r:id="rId10"/>
    <p:sldId id="276" r:id="rId11"/>
    <p:sldId id="277" r:id="rId12"/>
    <p:sldId id="275" r:id="rId13"/>
    <p:sldId id="264" r:id="rId14"/>
    <p:sldId id="279" r:id="rId15"/>
    <p:sldId id="265" r:id="rId16"/>
    <p:sldId id="278" r:id="rId17"/>
    <p:sldId id="286" r:id="rId18"/>
    <p:sldId id="284" r:id="rId19"/>
    <p:sldId id="285" r:id="rId20"/>
    <p:sldId id="283" r:id="rId21"/>
    <p:sldId id="282" r:id="rId22"/>
    <p:sldId id="289" r:id="rId23"/>
    <p:sldId id="290" r:id="rId24"/>
    <p:sldId id="291" r:id="rId25"/>
    <p:sldId id="292" r:id="rId26"/>
    <p:sldId id="293" r:id="rId27"/>
    <p:sldId id="297" r:id="rId28"/>
    <p:sldId id="298" r:id="rId29"/>
    <p:sldId id="299" r:id="rId30"/>
    <p:sldId id="300" r:id="rId31"/>
    <p:sldId id="301" r:id="rId32"/>
    <p:sldId id="302" r:id="rId33"/>
    <p:sldId id="294" r:id="rId34"/>
    <p:sldId id="296" r:id="rId35"/>
    <p:sldId id="295" r:id="rId36"/>
    <p:sldId id="266" r:id="rId37"/>
    <p:sldId id="267" r:id="rId38"/>
    <p:sldId id="268" r:id="rId39"/>
    <p:sldId id="269" r:id="rId40"/>
    <p:sldId id="287" r:id="rId41"/>
    <p:sldId id="280" r:id="rId42"/>
    <p:sldId id="281" r:id="rId43"/>
    <p:sldId id="274" r:id="rId44"/>
    <p:sldId id="259" r:id="rId45"/>
    <p:sldId id="260" r:id="rId46"/>
  </p:sldIdLst>
  <p:sldSz cx="12192000" cy="6858000"/>
  <p:notesSz cx="6858000" cy="9144000"/>
  <p:defaultTextStyle>
    <a:defPPr>
      <a:defRPr lang="en-US"/>
    </a:defPPr>
    <a:lvl1pPr algn="l" rtl="0" fontAlgn="base">
      <a:spcBef>
        <a:spcPct val="0"/>
      </a:spcBef>
      <a:spcAft>
        <a:spcPct val="0"/>
      </a:spcAft>
      <a:defRPr sz="2400" kern="1200">
        <a:solidFill>
          <a:schemeClr val="tx1"/>
        </a:solidFill>
        <a:latin typeface="Times"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Times"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Times"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Times"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Times" charset="0"/>
        <a:ea typeface="ＭＳ Ｐゴシック" charset="0"/>
        <a:cs typeface="ＭＳ Ｐゴシック" charset="0"/>
      </a:defRPr>
    </a:lvl5pPr>
    <a:lvl6pPr marL="2286000" algn="l" defTabSz="457200" rtl="0" eaLnBrk="1" latinLnBrk="0" hangingPunct="1">
      <a:defRPr sz="2400" kern="1200">
        <a:solidFill>
          <a:schemeClr val="tx1"/>
        </a:solidFill>
        <a:latin typeface="Times" charset="0"/>
        <a:ea typeface="ＭＳ Ｐゴシック" charset="0"/>
        <a:cs typeface="ＭＳ Ｐゴシック" charset="0"/>
      </a:defRPr>
    </a:lvl6pPr>
    <a:lvl7pPr marL="2743200" algn="l" defTabSz="457200" rtl="0" eaLnBrk="1" latinLnBrk="0" hangingPunct="1">
      <a:defRPr sz="2400" kern="1200">
        <a:solidFill>
          <a:schemeClr val="tx1"/>
        </a:solidFill>
        <a:latin typeface="Times" charset="0"/>
        <a:ea typeface="ＭＳ Ｐゴシック" charset="0"/>
        <a:cs typeface="ＭＳ Ｐゴシック" charset="0"/>
      </a:defRPr>
    </a:lvl7pPr>
    <a:lvl8pPr marL="3200400" algn="l" defTabSz="457200" rtl="0" eaLnBrk="1" latinLnBrk="0" hangingPunct="1">
      <a:defRPr sz="2400" kern="1200">
        <a:solidFill>
          <a:schemeClr val="tx1"/>
        </a:solidFill>
        <a:latin typeface="Times" charset="0"/>
        <a:ea typeface="ＭＳ Ｐゴシック" charset="0"/>
        <a:cs typeface="ＭＳ Ｐゴシック" charset="0"/>
      </a:defRPr>
    </a:lvl8pPr>
    <a:lvl9pPr marL="3657600" algn="l" defTabSz="457200" rtl="0" eaLnBrk="1" latinLnBrk="0" hangingPunct="1">
      <a:defRPr sz="2400" kern="1200">
        <a:solidFill>
          <a:schemeClr val="tx1"/>
        </a:solidFill>
        <a:latin typeface="Times"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708AA"/>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397" autoAdjust="0"/>
    <p:restoredTop sz="94674"/>
  </p:normalViewPr>
  <p:slideViewPr>
    <p:cSldViewPr>
      <p:cViewPr varScale="1">
        <p:scale>
          <a:sx n="78" d="100"/>
          <a:sy n="78" d="100"/>
        </p:scale>
        <p:origin x="922" y="55"/>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snapToObjects="1">
      <p:cViewPr varScale="1">
        <p:scale>
          <a:sx n="99" d="100"/>
          <a:sy n="99" d="100"/>
        </p:scale>
        <p:origin x="2192" y="1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notesMaster" Target="notesMasters/notesMaster1.xml"/><Relationship Id="rId50"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handoutMaster" Target="handoutMasters/handoutMaster1.xml"/><Relationship Id="rId8" Type="http://schemas.openxmlformats.org/officeDocument/2006/relationships/slide" Target="slides/slide4.xml"/><Relationship Id="rId51"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03B6AED-D4AA-7B43-977D-59BA1D662A17}" type="datetimeFigureOut">
              <a:rPr lang="en-US" smtClean="0"/>
              <a:t>09-Aug-24</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1937B4F6-DA37-034D-9CAD-2ECBC4DC1D31}" type="slidenum">
              <a:rPr lang="en-US" smtClean="0"/>
              <a:t>‹#›</a:t>
            </a:fld>
            <a:endParaRPr lang="en-US"/>
          </a:p>
        </p:txBody>
      </p:sp>
    </p:spTree>
    <p:extLst>
      <p:ext uri="{BB962C8B-B14F-4D97-AF65-F5344CB8AC3E}">
        <p14:creationId xmlns:p14="http://schemas.microsoft.com/office/powerpoint/2010/main" val="457492122"/>
      </p:ext>
    </p:extLst>
  </p:cSld>
  <p:clrMap bg1="lt1" tx1="dk1" bg2="lt2" tx2="dk2" accent1="accent1" accent2="accent2" accent3="accent3" accent4="accent4" accent5="accent5" accent6="accent6" hlink="hlink" folHlink="folHlink"/>
  <p:hf hdr="0" ftr="0" dt="0"/>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18T13:04:49.102"/>
    </inkml:context>
    <inkml:brush xml:id="br0">
      <inkml:brushProperty name="width" value="0.1" units="cm"/>
      <inkml:brushProperty name="height" value="0.1" units="cm"/>
    </inkml:brush>
  </inkml:definitions>
  <inkml:trace contextRef="#ctx0" brushRef="#br0">175 1 7577,'0'0'6890,"-58"0"-6890,9 0-1641,-19 0-3784</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18T14:21:45.200"/>
    </inkml:context>
    <inkml:brush xml:id="br0">
      <inkml:brushProperty name="width" value="0.1" units="cm"/>
      <inkml:brushProperty name="height" value="0.1" units="cm"/>
      <inkml:brushProperty name="color" value="#E71224"/>
    </inkml:brush>
  </inkml:definitions>
  <inkml:trace contextRef="#ctx0" brushRef="#br0">1969 81 3896,'0'0'9733,"0"0"-9603,0-1 0,0 1-1,0-1 1,0 1 0,0-1 0,0 1 0,-1-1 0,1 1 0,0-1 0,0 1-1,-1-1 1,1 1 0,0-1 0,0 1 0,-1 0 0,1-1 0,0 1 0,-1 0-1,1-1 1,-1 1 0,1 0 0,0-1 0,-1 1 0,1 0 0,-1 0 0,1-1-1,-1 1 1,1 0 0,-1 0 0,1 0 0,-1 0 0,1 0 0,-1 0 0,1 0-1,-2 0 1,-382 17 232,215-12-281,102-5-89,1 2 0,-93 17 1,23 14-17,2 6-1,2 6 1,-146 71 0,247-102 18,-100 50-8,120-57-12,0 0-1,0 1 0,0 0 1,1 0-1,1 1 0,-1 1 0,1-1 1,-11 17-1,10-5-363,8-17-365,5-18 529,-1 5 141,1 1 0,0-1 0,1 1-1,0 0 1,0 1 0,1-1 0,0 0-1,0 1 1,1 0 0,6-6 0,74-68-1201,-62 60 904,22-18-328,57-54-887,-94 85 1495,0-2 0,-1 1 0,-1-1 1,0 0-1,0-1 0,-1 0 0,0 0 0,6-16 0,-7-27 89,-5 53 55,0-1-1,1 0 1,-1 1-1,0-1 1,0 1 0,0-1-1,0 1 1,-1-1-1,1 0 1,0 1-1,0-1 1,-1 1 0,1-1-1,-1 1 1,0-1-1,1 1 1,-1 0-1,0-1 1,0 1 0,0 0-1,0-1 1,0 1-1,0 0 1,0 0 0,0 0-1,-2-1 1,-5 2 26,0 1 0,0 0 0,0 1 0,0 0 0,1 0 0,-1 0 0,1 1 0,-1 0 0,1 1 0,-8 5 0,-67 51-4,55-39 78,-33 25 117,9-8 5,2 1 0,2 2 0,-45 51 0,89-88-260,-1 0 0,1 1 0,-1-1 0,1 1 0,0 0 1,1 0-1,-1 0 0,-2 10 0,5-14 319,13 0-840,202 48 44,-123-25 403,-69-19-254,1-1 0,0-2 0,45 0 1,-57-2 121,68-5-2647,-2-19-3123</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01T23:04:36.094"/>
    </inkml:context>
    <inkml:brush xml:id="br0">
      <inkml:brushProperty name="width" value="0.05" units="cm"/>
      <inkml:brushProperty name="height" value="0.05" units="cm"/>
      <inkml:brushProperty name="color" value="#E71224"/>
    </inkml:brush>
  </inkml:definitions>
  <inkml:trace contextRef="#ctx0" brushRef="#br0">1 1 368,'0'0'256,"35"18"-544</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01T23:04:36.608"/>
    </inkml:context>
    <inkml:brush xml:id="br0">
      <inkml:brushProperty name="width" value="0.05" units="cm"/>
      <inkml:brushProperty name="height" value="0.05" units="cm"/>
      <inkml:brushProperty name="color" value="#E71224"/>
    </inkml:brush>
  </inkml:definitions>
  <inkml:trace contextRef="#ctx0" brushRef="#br0">18 1 960,'-18'23'0</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01T12:25:03.653"/>
    </inkml:context>
    <inkml:brush xml:id="br0">
      <inkml:brushProperty name="width" value="0.05" units="cm"/>
      <inkml:brushProperty name="height" value="0.05" units="cm"/>
      <inkml:brushProperty name="color" value="#E71224"/>
    </inkml:brush>
  </inkml:definitions>
  <inkml:trace contextRef="#ctx0" brushRef="#br0">62 69 24575,'6'0'0,"0"-1"0,0 0 0,-1 0 0,1-1 0,0 0 0,-1 0 0,1 0 0,-1-1 0,1 0 0,-1 0 0,0 0 0,5-5 0,-4 4 0,0 0 0,0 1 0,0-1 0,0 1 0,0 0 0,1 0 0,0 1 0,-1 0 0,10-2 0,13 1 0,0 1 0,0 1 0,1 1 0,-1 2 0,33 6 0,-58-7 0,-1 0 0,1 1 0,0-1 0,0 1 0,-1 0 0,1 0 0,-1 0 0,0 1 0,0-1 0,0 1 0,0 0 0,0 0 0,0 0 0,-1 0 0,1 0 0,-1 0 0,0 1 0,0-1 0,0 1 0,-1 0 0,1-1 0,-1 1 0,0 0 0,0 0 0,0 0 0,0 0 0,-1 0 0,0 0 0,1 0 0,-2 0 0,1 0 0,-1 7 0,0-2 0,-1 0 0,1-1 0,-1 1 0,0-1 0,-1 1 0,0-1 0,-1 0 0,1 0 0,-2-1 0,1 1 0,-1-1 0,0 0 0,0 0 0,-10 9 0,-5 1 0,8-8 0,0 0 0,1 1 0,0 1 0,1 0 0,-15 22 0,22-30 0,1 1 0,1 0 0,-1-1 0,1 1 0,-1 0 0,1 0 0,0 0 0,0 0 0,1 0 0,-1 1 0,1-1 0,0 0 0,0 0 0,1 0 0,-1 0 0,1 0 0,0 1 0,0-1 0,0 0 0,0 0 0,1-1 0,-1 1 0,1 0 0,0 0 0,1-1 0,2 4 0,-2-3 0,0 0 0,0-1 0,0 0 0,1 0 0,-1 0 0,1 0 0,0 0 0,0-1 0,0 1 0,0-1 0,0 0 0,9 3 0,62 11 0,-18-4 0,7 0 0,-85-11 0,0 1 0,0 1 0,0 1 0,1 0 0,-1 2 0,-24 10 0,42-15 0,-1 1 0,1-1 0,0 1 0,-1 0 0,1 0 0,0 1 0,1-1 0,-1 1 0,0-1 0,1 1 0,-1 0 0,1 0 0,0 0 0,0 0 0,0 0 0,0 1 0,1-1 0,-1 1 0,1-1 0,0 1 0,0-1 0,0 1 0,1 0 0,-1 6 0,0-2 0,1-1 0,1 0 0,-1 1 0,1-1 0,1 0 0,-1 0 0,1 0 0,1 0 0,-1 0 0,1 0 0,6 10 0,76 139 0,-72-129 0,-2 0 0,-1 1 0,-1 0 0,5 31 0,-12-49 0,-1-1 0,0 1 0,-1 0 0,1-1 0,-2 1 0,1 0 0,-2 0 0,1-1 0,-1 1 0,-1-1 0,1 0 0,-8 17 0,6-19 0,-1 0 0,0 0 0,0 0 0,0 0 0,-1-1 0,0 1 0,0-2 0,-1 1 0,0-1 0,0 0 0,0 0 0,0-1 0,-1 1 0,-12 3 0,-3-1 0,1-2 0,-1 0 0,0-2 0,-1-1 0,1 0 0,0-2 0,-41-4 0,-11 1 0,-28 3-1365</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01T12:25:05.277"/>
    </inkml:context>
    <inkml:brush xml:id="br0">
      <inkml:brushProperty name="width" value="0.05" units="cm"/>
      <inkml:brushProperty name="height" value="0.05" units="cm"/>
      <inkml:brushProperty name="color" value="#E71224"/>
    </inkml:brush>
  </inkml:definitions>
  <inkml:trace contextRef="#ctx0" brushRef="#br0">0 145 24575,'1'-1'0,"-1"0"0,1-1 0,0 1 0,-1 0 0,1 0 0,0 0 0,0 0 0,0 0 0,0 0 0,-1 0 0,1 1 0,1-1 0,-1 0 0,0 0 0,0 1 0,0-1 0,0 1 0,0-1 0,1 1 0,-1-1 0,0 1 0,0 0 0,1-1 0,-1 1 0,0 0 0,0 0 0,3 0 0,42-3 0,-41 3 0,63-1 0,-1 4 0,78 12 0,24 3 0,-136-14 0,0-1 0,58-3 0,27 1 0,-55 10 0,-45-7 0,1-1 0,29 1 0,-5-4 0,-16-1 0,1 2 0,-1 0 0,47 10 0,-35-5 0,0-2 0,0-1 0,0-2 0,43-4 0,11 0 0,16 5 0,120-4 0,-166-8 0,-44 6 0,1 0 0,26 1 0,57-8 0,-73 6 0,48-1 0,47-4 0,-83 4 0,45 1 0,-71 4 0,0 0 0,29-7 0,27-3 0,26 0 0,-65 7 0,48-2 0,-6 7 0,82-2 0,-94-9 0,-44 6 0,0 0 0,28 0 0,46 6 0,68-4 0,-98-8 0,-43 6 0,-1 1 0,27-1 0,442 5 0,-464-2 0,48-9 0,-48 6 0,46-3 0,-25 6 0,85-14 0,-110 13 0,-15 2 0,1-1 0,-1 1 0,0-1 0,0 0 0,0 0 0,0-1 0,0 1 0,-1-1 0,9-5 0,-11 4-1365</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01T12:25:07.853"/>
    </inkml:context>
    <inkml:brush xml:id="br0">
      <inkml:brushProperty name="width" value="0.05" units="cm"/>
      <inkml:brushProperty name="height" value="0.05" units="cm"/>
      <inkml:brushProperty name="color" value="#E71224"/>
    </inkml:brush>
  </inkml:definitions>
  <inkml:trace contextRef="#ctx0" brushRef="#br0">342 0 24575,'-4'2'0,"0"-1"0,0 1 0,0 0 0,0 0 0,0 1 0,0-1 0,1 1 0,-1 0 0,1 0 0,0 0 0,-1 0 0,-2 5 0,-15 12 0,-180 108 0,155-101 0,45-27 0,0 1 0,-1-1 0,1 1 0,0-1 0,0 1 0,0-1 0,-1 1 0,1 0 0,0 0 0,0 0 0,0-1 0,0 1 0,1 0 0,-1 0 0,0 0 0,0 0 0,0 1 0,1-1 0,-1 0 0,1 0 0,-1 0 0,1 1 0,-1-1 0,1 0 0,0 0 0,-1 1 0,1-1 0,0 0 0,0 1 0,0-1 0,0 0 0,0 1 0,0-1 0,1 2 0,1-1 0,-1 0 0,1 0 0,0 0 0,0-1 0,0 1 0,1 0 0,-1-1 0,0 1 0,0-1 0,1 0 0,-1 0 0,1 0 0,-1 0 0,1 0 0,0-1 0,-1 1 0,4-1 0,33 10 28,0 1 0,71 31 0,-14-4-1477,-82-33-5377</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01T12:25:12.019"/>
    </inkml:context>
    <inkml:brush xml:id="br0">
      <inkml:brushProperty name="width" value="0.05" units="cm"/>
      <inkml:brushProperty name="height" value="0.05" units="cm"/>
      <inkml:brushProperty name="color" value="#E71224"/>
    </inkml:brush>
  </inkml:definitions>
  <inkml:trace contextRef="#ctx0" brushRef="#br0">1 1 24575,'2'0'0,"0"1"0,0-1 0,0 0 0,0 1 0,-1 0 0,1-1 0,0 1 0,0 0 0,0 0 0,0 0 0,-1 0 0,1 1 0,-1-1 0,1 0 0,-1 1 0,1-1 0,-1 1 0,0-1 0,1 1 0,-1 0 0,0-1 0,0 1 0,0 0 0,-1 0 0,1 0 0,0 0 0,-1 0 0,1 0 0,-1 0 0,1 0 0,-1 0 0,0 2 0,2 12 0,-1 0 0,-1 0 0,-1 19 0,0-17 0,-1 56 0,4 128 0,8-145 0,1 13 0,10 70 0,-21-345 0,1 199 0,0-1 0,1 1 0,0-1 0,0 1 0,1 0 0,0 0 0,0 0 0,0 0 0,0 1 0,1-1 0,0 1 0,0 0 0,1 0 0,0 0 0,-1 1 0,2 0 0,-1 0 0,0 0 0,1 0 0,-1 1 0,1 0 0,0 0 0,11-3 0,-2 0 0,1 1 0,-1 1 0,1 0 0,0 1 0,0 1 0,0 0 0,0 1 0,27 3 0,-36-2 0,-1 1 0,1 1 0,-1-1 0,0 1 0,1 0 0,-1 1 0,0-1 0,0 1 0,0 1 0,-1-1 0,1 1 0,-1 0 0,0 0 0,0 0 0,0 1 0,-1-1 0,1 1 0,-1 1 0,0-1 0,-1 0 0,1 1 0,-1 0 0,0 0 0,3 8 0,-1 2 0,-1-1 0,0 1 0,-1 0 0,0 0 0,-1 1 0,-1-1 0,-1 0 0,-3 30 0,2-43 0,1 0 0,-1 0 0,0 1 0,0-1 0,0 0 0,0-1 0,0 1 0,-1 0 0,0 0 0,1-1 0,-1 1 0,0 0 0,0-1 0,0 0 0,-1 0 0,1 1 0,0-1 0,-1 0 0,1-1 0,-1 1 0,0 0 0,0-1 0,0 0 0,0 0 0,0 1 0,0-2 0,0 1 0,0 0 0,-5 0 0,-10 1 0,-1 0 0,0-1 0,-36-4 0,20 1 0,27 3-65,-1-1 0,1 0 0,-1-1 0,1 0 0,0 0 0,-1-1 0,1 0 0,0-1 0,0 1 0,0-1 0,0-1 0,1 0 0,-1 0 0,1 0 0,0-1 0,0 0 0,0 0 0,1-1 0,0 0 0,-11-13 0</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01T12:25:13.354"/>
    </inkml:context>
    <inkml:brush xml:id="br0">
      <inkml:brushProperty name="width" value="0.05" units="cm"/>
      <inkml:brushProperty name="height" value="0.05" units="cm"/>
      <inkml:brushProperty name="color" value="#E71224"/>
    </inkml:brush>
  </inkml:definitions>
  <inkml:trace contextRef="#ctx0" brushRef="#br0">278 217 24575,'2'-46'0,"-1"32"0,0 0 0,-1 0 0,0 0 0,-1 0 0,0 0 0,-1 0 0,-7-24 0,8 36 0,-1 0 0,0-1 0,1 1 0,-1 0 0,0 0 0,0 0 0,0 0 0,0 0 0,0 0 0,-1 1 0,1-1 0,0 1 0,-1 0 0,1-1 0,-1 1 0,0 0 0,1 1 0,-1-1 0,0 0 0,1 1 0,-1-1 0,-4 1 0,-10-1 0,1 0 0,-29 4 0,19-1 0,21-2 0,1 0 0,-1 0 0,1 1 0,-1 0 0,1 0 0,0 0 0,0 0 0,-1 1 0,1-1 0,0 1 0,0 0 0,0 0 0,1 1 0,-1-1 0,1 1 0,-1 0 0,1 0 0,0 0 0,-4 4 0,4-2 0,-1 1 0,1 0 0,1 0 0,-1 0 0,1 0 0,0 0 0,0 0 0,0 1 0,1-1 0,0 1 0,1-1 0,-1 11 0,2-7 0,-1 0 0,2 0 0,-1-1 0,1 1 0,1 0 0,0-1 0,0 1 0,1-1 0,0 0 0,1 0 0,0 0 0,0-1 0,1 0 0,8 11 0,-10-15 0,-1 0 0,1-1 0,0 1 0,0-1 0,0 1 0,0-1 0,1 0 0,-1-1 0,1 1 0,0-1 0,0 0 0,0 0 0,0 0 0,0-1 0,0 0 0,0 0 0,0 0 0,1-1 0,-1 1 0,0-1 0,0 0 0,1-1 0,-1 1 0,0-1 0,0 0 0,1-1 0,-1 1 0,8-5 0,0-1 0,-1-1 0,-1-1 0,0 0 0,0 0 0,13-14 0,-11 10 0,-11 9 0,1 1 0,0-1 0,-1 0 0,1 0 0,-1 0 0,0-1 0,-1 1 0,1 0 0,-1-1 0,0 1 0,0-1 0,0 1 0,-1-1 0,1-5 0,-3-73 0,0 53 0,4 55 0,2-1 0,1 0 0,1 0 0,1 0 0,1-1 0,0 0 0,2 0 0,1-1 0,1-1 0,1 0 0,27 35 0,-39-55-40,-1-1 0,1 1 0,-1 0 0,1-1-1,0 1 1,-1-1 0,1 1 0,0-1 0,-1 0 0,1 1 0,0-1-1,0 1 1,-1-1 0,1 0 0,0 0 0,0 1 0,0-1-1,-1 0 1,1 0 0,0 0 0,0 0 0,0 0 0,0 0 0,-1 0-1,1 0 1,0-1 0,0 1 0,0 0 0,-1 0 0,1-1-1,0 1 1,0 0 0,1-2 0</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01T12:25:14.658"/>
    </inkml:context>
    <inkml:brush xml:id="br0">
      <inkml:brushProperty name="width" value="0.05" units="cm"/>
      <inkml:brushProperty name="height" value="0.05" units="cm"/>
      <inkml:brushProperty name="color" value="#E71224"/>
    </inkml:brush>
  </inkml:definitions>
  <inkml:trace contextRef="#ctx0" brushRef="#br0">216 82 24575,'0'-3'0,"0"-1"0,0 1 0,-1 0 0,1 0 0,0-1 0,-1 1 0,0 0 0,0 0 0,0 0 0,0 0 0,-1 0 0,1 0 0,-1 0 0,1 0 0,-1 0 0,0 1 0,0-1 0,-1 1 0,1-1 0,0 1 0,-1 0 0,1 0 0,-1 0 0,0 0 0,0 1 0,1-1 0,-1 1 0,0-1 0,0 1 0,-4-1 0,3 1 0,-1 1 0,0-1 0,1 1 0,-1 0 0,1 0 0,-1 0 0,0 1 0,1-1 0,-1 1 0,1 0 0,-1 1 0,1-1 0,0 1 0,0 0 0,-1 0 0,1 0 0,0 0 0,1 1 0,-1-1 0,0 1 0,-3 4 0,0 0 0,1 1 0,1 0 0,-1 0 0,1 0 0,0 1 0,1 0 0,0 0 0,-4 16 0,5-18 0,1 0 0,1 0 0,-1 0 0,1 0 0,0 0 0,1 1 0,0-1 0,0 0 0,1 0 0,-1 0 0,1 1 0,4 9 0,-4-15 0,0 0 0,0 0 0,1 0 0,0 0 0,-1 0 0,1 0 0,0 0 0,0-1 0,0 1 0,0-1 0,0 1 0,0-1 0,0 0 0,0 0 0,1 0 0,-1 0 0,0 0 0,1-1 0,-1 1 0,1-1 0,-1 1 0,5-1 0,65-1 0,-50-1 0,10 1 0,-19-1 0,1 1 0,0 1 0,-1 0 0,1 1 0,14 3 0,-25-3 0,1 0 0,-1 0 0,1 1 0,-1-1 0,0 1 0,0-1 0,1 1 0,-1 0 0,0 0 0,-1 1 0,1-1 0,0 1 0,-1-1 0,1 1 0,-1 0 0,0 0 0,0 0 0,0 0 0,0 0 0,-1 0 0,1 1 0,-1-1 0,2 6 0,1 5 0,15 62 0,-18-70 0,0 0 0,-1 0 0,1 1 0,-1-1 0,-1 0 0,1 0 0,-1 0 0,0 0 0,0 0 0,-3 7 0,2-10 0,0-1 0,1 0 0,-1 0 0,0 1 0,-1-1 0,1 0 0,0 0 0,-1-1 0,1 1 0,-1-1 0,1 1 0,-1-1 0,0 0 0,1 0 0,-1 0 0,0 0 0,0 0 0,0-1 0,0 1 0,0-1 0,0 0 0,0 0 0,-3 0 0,-72-4 0,76 3 0,-6 0 15,0-1 0,0 0 0,1-1 0,-1 0 0,1 0-1,-1-1 1,1 0 0,-9-6 0,8 5-315,0 0 0,-1 0 1,1 1-1,-15-5 0,9 5-6526</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01T12:25:18.875"/>
    </inkml:context>
    <inkml:brush xml:id="br0">
      <inkml:brushProperty name="width" value="0.05" units="cm"/>
      <inkml:brushProperty name="height" value="0.05" units="cm"/>
      <inkml:brushProperty name="color" value="#E71224"/>
    </inkml:brush>
  </inkml:definitions>
  <inkml:trace contextRef="#ctx0" brushRef="#br0">60 293 24575,'1'-1'0,"-1"0"0,0 0 0,1 0 0,-1 0 0,1 0 0,-1 0 0,1 0 0,0 1 0,-1-1 0,1 0 0,0 0 0,-1 1 0,1-1 0,0 0 0,0 1 0,0-1 0,-1 1 0,1-1 0,0 1 0,0 0 0,0-1 0,0 1 0,0 0 0,0-1 0,0 1 0,1 0 0,37-7 0,-20 5 0,6-5 0,60-19 0,-78 24 0,1-1 0,-1-1 0,0 0 0,0 0 0,-1 0 0,1-1 0,-1 1 0,9-10 0,-12 11 0,-1-1 0,1 0 0,-1 1 0,0-1 0,0 0 0,0 0 0,-1 0 0,1 0 0,-1-1 0,0 1 0,0 0 0,-1 0 0,1-1 0,-1 1 0,0-1 0,0 1 0,-1 0 0,1-1 0,-1 1 0,0 0 0,-2-8 0,1 7 0,1 1 0,-1-1 0,0 0 0,-1 1 0,1 0 0,-1 0 0,0-1 0,1 2 0,-2-1 0,1 0 0,0 1 0,-1-1 0,0 1 0,0 0 0,0 0 0,0 0 0,0 1 0,-8-4 0,2 2 0,-1 1 0,1 0 0,-1 1 0,0 0 0,0 0 0,1 1 0,-1 1 0,0 0 0,0 0 0,0 1 0,-17 4 0,22-3 0,0 0 0,0 0 0,1 0 0,-1 1 0,1 0 0,0 0 0,0 1 0,0-1 0,0 1 0,0 0 0,1 0 0,0 1 0,0 0 0,0-1 0,0 1 0,1 0 0,0 1 0,0-1 0,0 0 0,1 1 0,0 0 0,-3 9 0,-1 8 0,0 0 0,2 0 0,0 0 0,2 1 0,0-1 0,4 42 0,-1-55 0,0 0 0,0 0 0,2 0 0,-1 0 0,1-1 0,0 1 0,1-1 0,0 0 0,1 0 0,0 0 0,0-1 0,1 1 0,0-1 0,0 0 0,1-1 0,0 0 0,1 0 0,11 9 0,-7-10 0,0 0 0,1-1 0,-1 0 0,1-1 0,0 0 0,0-1 0,1-1 0,-1 0 0,21 0 0,43 8 0,-54-5 0,0-2 0,0-1 0,1-1 0,43-4 0,-64 2-16,0 0 0,1 0-1,-1 0 1,0 0 0,0-1 0,-1 1-1,1-1 1,0 0 0,-1 0-1,1 0 1,-1 0 0,1 0 0,-1-1-1,0 1 1,0-1 0,0 1-1,0-1 1,0 0 0,-1 0 0,1 0-1,-1 0 1,2-6 0,4-5-975,1-1-5835</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01T12:25:20.275"/>
    </inkml:context>
    <inkml:brush xml:id="br0">
      <inkml:brushProperty name="width" value="0.05" units="cm"/>
      <inkml:brushProperty name="height" value="0.05" units="cm"/>
      <inkml:brushProperty name="color" value="#E71224"/>
    </inkml:brush>
  </inkml:definitions>
  <inkml:trace contextRef="#ctx0" brushRef="#br0">386 152 24575,'-1'-4'0,"-1"-1"0,0 0 0,-1 1 0,1-1 0,-1 1 0,0 0 0,0 0 0,-6-7 0,-3-5 0,6 7 0,0 0 0,1 0 0,-1 0 0,-1 1 0,-9-9 0,13 14 0,-1 0 0,0 1 0,1-1 0,-1 1 0,0 0 0,0 0 0,0 0 0,-1 1 0,1 0 0,0-1 0,0 1 0,-1 1 0,-5-1 0,-7-1 0,1 1 0,-1 0 0,0 1 0,1 1 0,-1 1 0,-27 6 0,39-6 0,0 0 0,1 0 0,-1 0 0,0 0 0,1 1 0,-1-1 0,1 1 0,0 1 0,0-1 0,0 0 0,0 1 0,0 0 0,1 0 0,0 0 0,0 0 0,0 1 0,0-1 0,1 1 0,0-1 0,0 1 0,0 0 0,0 0 0,1 0 0,0 0 0,-1 7 0,-2 25 0,1 0 0,2 0 0,7 60 0,-5-91 0,0 0 0,1 0 0,-1 0 0,1 0 0,0 0 0,1-1 0,0 1 0,0-1 0,0 0 0,0 1 0,1-2 0,0 1 0,0 0 0,0-1 0,0 1 0,1-1 0,0-1 0,-1 1 0,2-1 0,-1 1 0,0-1 0,1-1 0,-1 1 0,1-1 0,0 0 0,6 1 0,-3 0 0,1-1 0,0 0 0,0 0 0,0-1 0,0-1 0,0 0 0,0 0 0,0 0 0,0-2 0,0 1 0,0-1 0,0-1 0,0 0 0,-1 0 0,11-5 0,1-2-455,0 0 0,27-7 0,-34 13-6371</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18T21:16:40.304"/>
    </inkml:context>
    <inkml:brush xml:id="br0">
      <inkml:brushProperty name="width" value="0.1" units="cm"/>
      <inkml:brushProperty name="height" value="0.1" units="cm"/>
      <inkml:brushProperty name="color" value="#E71224"/>
    </inkml:brush>
  </inkml:definitions>
  <inkml:trace contextRef="#ctx0" brushRef="#br0">338 48 2592,'0'0'3689,"11"-5"1072,-11 3-4742,0 1 0,0-1 0,0 0 0,0 1-1,0-1 1,0 0 0,0 1 0,0-1 0,-1 0 0,1 1 0,-1-1 0,1 1 0,-1-1 0,0 1-1,1-1 1,-1 1 0,0-1 0,0 1 0,0 0 0,0-1 0,0 1 0,-3-2 0,1 2-13,0 0 0,0 0 0,-1 0 0,1 1 1,0-1-1,-1 1 0,1 0 0,-1 0 1,-4 1-1,-9-1 10,-2 0-24,13-1 20,0 1 1,0-1-1,0 1 1,-1 1-1,1-1 1,0 1-1,0 0 1,0 0-1,0 1 1,0 0-1,1 0 1,-1 0-1,0 1 0,1 0 1,-1 0-1,1 0 1,-8 7-1,-3 7 19,1 0-1,1 1 1,1 0-1,0 1 1,1 1-1,1 0 1,-16 43-1,21-49-1,2 1-1,-1 0 0,2 1 1,0-1-1,0 1 1,2 0-1,0-1 0,1 1 1,0 0-1,4 18 0,-2-30-25,0 1 0,0 0 0,1-1 0,-1 0 1,1 1-1,0-1 0,0 0 0,1 0 0,-1-1 0,1 1 0,0-1 0,0 0 0,0 0 0,0 0 0,1 0 0,-1-1 0,1 1 0,0-1 0,-1-1 0,1 1 0,8 1 0,8 3-9,1-1 0,0-1 0,33 2 0,34-5-105,-82-1 121,0-1 0,1 0-1,-1-1 1,0 0-1,0 0 1,-1 0 0,1-1-1,0 0 1,10-7-1,4-5 40,7-3-83,45-39 1,-66 50 23,0 1 0,-1-2 0,1 1 0,-2-1 1,1 0-1,-1 0 0,0 0 0,0-1 0,-1 0 0,5-15 1,-5-15 194,-5 36-110,1 5-41,-1 23-191,1-12 152,0 0-1,1-1 1,0 1-1,1-1 1,1 1 0,4 12-1,-4-18 0,-1-1 0,2 0 1,-1 0-1,0 0 0,1 0 0,0-1 0,1 1 0,-1-1 0,1 0 0,0-1 1,0 1-1,0-1 0,9 5 0,-3-3-3,1-1-1,1-1 1,-1 0-1,0-1 1,1 0-1,0-1 1,0 0 0,0-1-1,0-1 1,-1 0-1,1 0 1,23-5-1,-29 3 70,1 0 0,0-1 0,-1 0 0,0-1 0,1 1 0,-1-1 0,-1-1 0,1 1 0,11-11 0,-4 2-26,-1 0 0,0-1-1,10-16 1,-17 22-20,0-1-1,-1 1 1,-1-1-1,1 0 1,-2-1 0,1 1-1,-1-1 1,-1 1 0,1-1-1,-2 0 1,1 0-1,-1 0 1,-1-10 0,0 17-14,-1 1 1,0 0-1,0 0 1,1 0-1,-1 0 1,0 0-1,-1 0 0,1 0 1,0 0-1,0 1 1,-1-1-1,1 0 1,-1 1-1,0-1 1,1 1-1,-1-1 1,0 1-1,0 0 1,0 0-1,0 0 1,0 0-1,0 0 1,0 0-1,0 1 1,0-1-1,-4 0 1,-69-13-77,60 12 140,-28-3 375,-57 0 1,96 5-441,0 0 0,0 1 0,0 0 1,1 0-1,-1 0 0,0 0 0,0 1 0,1 0 1,-1-1-1,1 1 0,0 0 0,-1 1 1,1-1-1,0 1 0,0-1 0,0 1 1,1 0-1,-1 0 0,1 0 0,-1 0 0,1 1 1,0-1-1,0 0 0,1 1 0,-1 0 1,0 3-1,-3 5-114,1 0 1,1 1 0,0-1-1,1 1 1,0-1 0,0 22-1,2-32 20,0-1-1,0 0 0,0 0 0,0 0 0,0 0 0,0 1 1,0-1-1,1 0 0,-1 0 0,0 0 0,1 0 1,-1 1-1,1-1 0,-1 0 0,1 0 0,0 0 1,-1 0-1,1 0 0,0-1 0,0 1 0,0 0 1,0 0-1,0 0 0,0-1 0,0 1 0,0 0 0,1 0 1,34 4-2799,-21-4 1523,18 0-2589</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01T12:25:22.035"/>
    </inkml:context>
    <inkml:brush xml:id="br0">
      <inkml:brushProperty name="width" value="0.05" units="cm"/>
      <inkml:brushProperty name="height" value="0.05" units="cm"/>
      <inkml:brushProperty name="color" value="#E71224"/>
    </inkml:brush>
  </inkml:definitions>
  <inkml:trace contextRef="#ctx0" brushRef="#br0">321 238 24575,'18'-82'0,"-17"80"0,0-10 0,0-1 0,0 1 0,-1-1 0,-1 1 0,-2-18 0,2 27 0,0 0 0,0 0 0,0 0 0,0 0 0,0 0 0,0 1 0,-1-1 0,0 0 0,1 1 0,-1-1 0,0 1 0,0 0 0,0 0 0,-1 0 0,1 0 0,0 0 0,-1 0 0,1 0 0,-1 1 0,0-1 0,0 1 0,1 0 0,-1 0 0,0 0 0,0 0 0,0 0 0,-5 0 0,-3-1 0,1 1 0,-1 0 0,0 1 0,0 0 0,1 0 0,-1 1 0,0 0 0,1 1 0,-1 1 0,-10 3 0,13-3 0,1 1 0,0 0 0,0 0 0,0 0 0,0 1 0,1 0 0,-1 0 0,1 1 0,1 0 0,-1 0 0,1 0 0,0 0 0,-7 14 0,3-6 0,4-6 0,-1 0 0,2 1 0,-1-1 0,1 1 0,0 0 0,1 0 0,0 0 0,1 0 0,-1 0 0,2 1 0,-2 18 0,3-12 0,0-1 0,1 1 0,0 0 0,5 18 0,-4-27 0,0-1 0,1 1 0,0 0 0,0-1 0,1 0 0,-1 0 0,1 0 0,1 0 0,-1 0 0,1-1 0,8 7 0,-5-4 0,0-1 0,0-1 0,1 0 0,-1 0 0,1-1 0,1 0 0,16 7 0,-22-11 0,0 0 0,-1 0 0,1 0 0,0 0 0,0-1 0,-1 0 0,1 0 0,0 0 0,0 0 0,0 0 0,0-1 0,-1 0 0,1 0 0,0 0 0,-1 0 0,1 0 0,-1-1 0,1 0 0,-1 1 0,0-1 0,1-1 0,-1 1 0,0 0 0,4-5 0,1-1 0,-1 0 0,0 0 0,-1-1 0,0 0 0,0 0 0,-1 0 0,0 0 0,-1-1 0,7-19 0,-5 4 0,-2-1 0,4-46 0,11-47 0,-16 142 0,0-1 0,2 1 0,1-1 0,0 0 0,2-1 0,15 31 0,-22-47-49,1 0 1,0 0-1,0-1 0,1 1 0,0 0 1,-1-1-1,2 0 0,-1 0 0,0 0 1,1 0-1,0 0 0,-1-1 0,1 1 1,1-1-1,-1 0 0,0-1 0,1 1 1,0-1-1,-1 0 0,1 0 0,0 0 1,0 0-1,0-1 0,1 0 0,-1 0 0,0-1 1,6 1-1,6-1-6777</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01T12:25:23.727"/>
    </inkml:context>
    <inkml:brush xml:id="br0">
      <inkml:brushProperty name="width" value="0.05" units="cm"/>
      <inkml:brushProperty name="height" value="0.05" units="cm"/>
      <inkml:brushProperty name="color" value="#E71224"/>
    </inkml:brush>
  </inkml:definitions>
  <inkml:trace contextRef="#ctx0" brushRef="#br0">321 130 24575,'0'-5'0,"-1"0"0,0 0 0,0 0 0,0 0 0,-1 1 0,0-1 0,0 0 0,0 1 0,0 0 0,-1-1 0,1 1 0,-1 0 0,0 0 0,0 0 0,-1 1 0,1-1 0,-1 1 0,0 0 0,0 0 0,0 0 0,-5-2 0,0-1 0,1 1 0,-1 1 0,-1 0 0,1 0 0,-1 1 0,1 0 0,-1 1 0,0 0 0,-15-1 0,17 2 0,0 1 0,0 0 0,0 1 0,1-1 0,-1 2 0,0-1 0,0 1 0,1 0 0,-1 1 0,1 0 0,-9 4 0,12-4 0,1-1 0,-1 1 0,1 0 0,-1 0 0,1 0 0,0 1 0,0-1 0,1 1 0,-1 0 0,1 0 0,0 0 0,0 0 0,0 0 0,0 0 0,1 0 0,-1 1 0,1-1 0,0 0 0,1 1 0,-1-1 0,1 6 0,-1-4 0,0 1 0,1-1 0,0 0 0,0 1 0,1-1 0,-1 1 0,2-1 0,-1 0 0,1 1 0,-1-1 0,2 0 0,-1 0 0,1 0 0,0-1 0,0 1 0,0 0 0,1-1 0,0 0 0,0 0 0,0 0 0,1-1 0,0 1 0,-1-1 0,2 0 0,-1 0 0,0-1 0,1 0 0,0 0 0,-1 0 0,1 0 0,13 3 0,48 9 0,19 7 0,-82-20 0,0 1 0,0 0 0,0 0 0,-1 0 0,1 0 0,-1 0 0,0 1 0,0 0 0,0 0 0,0 0 0,-1 0 0,0 0 0,0 0 0,3 8 0,1 3 0,0 0 0,-1 1 0,2 16 0,-6-28 0,0-1 0,0 1 0,-1-1 0,0 1 0,1-1 0,-1 1 0,-1-1 0,1 1 0,0-1 0,-1 0 0,0 1 0,1-1 0,-2 1 0,1-1 0,0 0 0,-1 0 0,1 0 0,-1 0 0,0 0 0,0 0 0,0 0 0,-3 3 0,1-3 0,-1 0 0,1 0 0,-1-1 0,0 1 0,0-1 0,0 0 0,0 0 0,0-1 0,0 0 0,-1 0 0,1 0 0,0 0 0,-1-1 0,-5 0 0,-182-4 0,176 1 120,16 3-158,1 0 0,0 0 0,-1 0 0,1 0 0,0 0 0,-1 0-1,1 0 1,0 0 0,-1 0 0,1 0 0,0 0 0,-1 0 0,1-1 0,0 1 0,-1 0 0,1 0 0,0 0 0,-1-1 0,1 1-1,0 0 1,0 0 0,-1-1 0,1 1 0,0 0 0,0-1 0,-1 1 0,1 0 0,0-1 0,0 1 0,0 0 0,0-1 0,0 1-1,-1 0 1,1-1 0,0 1 0,0 0 0,0-1 0,0 0 0</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01T12:25:25.209"/>
    </inkml:context>
    <inkml:brush xml:id="br0">
      <inkml:brushProperty name="width" value="0.05" units="cm"/>
      <inkml:brushProperty name="height" value="0.05" units="cm"/>
      <inkml:brushProperty name="color" value="#E71224"/>
    </inkml:brush>
  </inkml:definitions>
  <inkml:trace contextRef="#ctx0" brushRef="#br0">91 362 24575,'18'0'0,"0"-2"0,0 0 0,0-1 0,-1 0 0,0-2 0,1 0 0,-2-1 0,32-15 0,-36 14 0,0 0 0,-1 0 0,1-1 0,-2 0 0,1-1 0,-1 0 0,-1-1 0,0 0 0,0 0 0,-1-1 0,0-1 0,9-16 0,-14 20 0,0 0 0,0 0 0,-1-1 0,0 1 0,0-1 0,-1 1 0,0-1 0,-1-14 0,0 20 0,0 1 0,0-1 0,0 0 0,0 0 0,0 1 0,-1-1 0,0 0 0,1 1 0,-1-1 0,0 1 0,0-1 0,0 1 0,-1-1 0,1 1 0,-1 0 0,1-1 0,-1 1 0,0 0 0,0 0 0,0 0 0,0 0 0,0 1 0,0-1 0,0 1 0,0-1 0,-1 1 0,1 0 0,-1-1 0,1 1 0,-4 0 0,-131-11 0,122 8 0,-1 2 0,1 0 0,-1 0 0,0 1 0,0 1 0,-27 4 0,38-3 0,0 0 0,0 0 0,0 1 0,0-1 0,0 1 0,1 1 0,-1-1 0,1 1 0,-1-1 0,1 1 0,0 0 0,0 1 0,0-1 0,0 1 0,1 0 0,-1 0 0,1 0 0,0 0 0,1 0 0,-1 1 0,1-1 0,-1 1 0,-2 9 0,-1 13 0,1-1 0,2 1 0,0 0 0,2-1 0,1 1 0,4 32 0,-1 20 0,-3-71 0,1-1 0,0 1 0,1-1 0,0 1 0,0-1 0,0 0 0,1 0 0,0 0 0,1 0 0,0 0 0,5 8 0,-1-5 0,0 0 0,0 0 0,0-1 0,1 0 0,1 0 0,12 8 0,-15-13 0,1 0 0,0-1 0,0 0 0,0 0 0,0-1 0,0 0 0,1 0 0,-1-1 0,1 0 0,13 0 0,86-7 0,-100 5 0,-1-1 0,1 0 0,-1 0 0,0 0 0,0-1 0,0 0 0,0-1 0,-1 1 0,1-1 0,-1-1 0,0 1 0,7-7 0,14-10 0,-26 21-47,-1 0 0,1-1 0,-1 1 0,1 0 0,-1-1 0,1 1 0,-1 0 0,1-1 0,-1 1-1,1 0 1,-1 0 0,1 0 0,0 0 0,-1 0 0,1 0 0,-1-1 0,1 1 0,0 0 0,-1 1 0,1-1 0,-1 0 0,1 0-1,0 0 1,-1 0 0,1 0 0,-1 1 0,1-1 0,0 1 0</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01T12:28:26.787"/>
    </inkml:context>
    <inkml:brush xml:id="br0">
      <inkml:brushProperty name="width" value="0.05" units="cm"/>
      <inkml:brushProperty name="height" value="0.05" units="cm"/>
      <inkml:brushProperty name="color" value="#E71224"/>
    </inkml:brush>
  </inkml:definitions>
  <inkml:trace contextRef="#ctx0" brushRef="#br0">132 64 24575,'-3'0'0,"0"1"0,0-1 0,-1 1 0,1-1 0,0 1 0,0 0 0,0 1 0,0-1 0,0 0 0,0 1 0,0 0 0,0-1 0,1 1 0,-1 1 0,0-1 0,1 0 0,0 0 0,0 1 0,-1-1 0,2 1 0,-1 0 0,-2 3 0,-4 9 0,1 0 0,0 1 0,-6 20 0,-1 4 0,10-29 0,0 1 0,1-1 0,1 1 0,0 0 0,0 0 0,1 0 0,1 0 0,0 0 0,1 0 0,0 0 0,5 22 0,-5-28 0,0 0 0,1 0 0,-1 0 0,1 0 0,1-1 0,-1 1 0,1-1 0,0 1 0,0-1 0,1 0 0,-1 0 0,1 0 0,0-1 0,1 1 0,-1-1 0,1 0 0,0 0 0,0 0 0,0-1 0,0 0 0,1 0 0,-1 0 0,1-1 0,8 3 0,-3-3 0,17 5 0,0-2 0,1 0 0,-1-3 0,1 0 0,31-2 0,-55-1 0,-1-1 0,1 1 0,-1-1 0,0 1 0,1-1 0,-1 0 0,0-1 0,0 1 0,0-1 0,0 0 0,-1 0 0,1 0 0,-1 0 0,0-1 0,0 1 0,0-1 0,0 0 0,0 0 0,2-6 0,6-11 0,0-1 0,11-36 0,-13 32 0,-3 11 0,-2-1 0,0 1 0,-1 0 0,0-1 0,-1 0 0,-1 0 0,0 1 0,-1-1 0,-5-31 0,4 40 0,0 0 0,0 0 0,-1 1 0,0-1 0,-1 0 0,1 1 0,-1 0 0,0 0 0,-1 0 0,0 0 0,1 0 0,-2 1 0,1-1 0,-1 1 0,0 0 0,0 1 0,0-1 0,-1 1 0,1 0 0,-1 0 0,0 1 0,0 0 0,-1 0 0,-9-4 0,-2 2 0,0 0 0,-1 2 0,0 0 0,0 1 0,-35 0 0,42 3 0,1 0 0,-1 1 0,1 0 0,0 1 0,0 1 0,0 0 0,1 0 0,-1 1 0,1 0 0,0 0 0,-9 8 0,16-11-49,1 1 1,-1-1-1,1 0 0,0 1 0,0 0 1,0-1-1,0 1 0,1 0 0,-1 0 1,1 0-1,0 0 0,0 0 0,0 0 1,0 0-1,0 0 0,0 0 0,1 1 1,0-1-1,0 0 0,0 0 0,0 1 1,0-1-1,1 0 0,-1 0 0,1 1 0,0-1 1,2 5-1,1 6-6777</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01T12:28:28.076"/>
    </inkml:context>
    <inkml:brush xml:id="br0">
      <inkml:brushProperty name="width" value="0.05" units="cm"/>
      <inkml:brushProperty name="height" value="0.05" units="cm"/>
      <inkml:brushProperty name="color" value="#E71224"/>
    </inkml:brush>
  </inkml:definitions>
  <inkml:trace contextRef="#ctx0" brushRef="#br0">3 1 24575,'-1'34'0,"0"-13"0,1 1 0,0-1 0,2 0 0,7 37 0,-8-54 0,0 0 0,0 0 0,1 0 0,-1 0 0,1 0 0,0-1 0,0 1 0,0-1 0,0 1 0,1-1 0,-1 0 0,1 0 0,0 0 0,0 0 0,0 0 0,0-1 0,1 1 0,-1-1 0,1 0 0,0 0 0,-1 0 0,1-1 0,0 1 0,0-1 0,0 0 0,0 0 0,0 0 0,0 0 0,0-1 0,6 0 0,-4 0 0,0-1 0,-1 0 0,0-1 0,1 1 0,-1-1 0,0 0 0,0 0 0,1 0 0,-2-1 0,1 0 0,0 0 0,-1 0 0,1-1 0,-1 1 0,0-1 0,0 0 0,0 0 0,-1-1 0,5-6 0,0 0 0,-2 0 0,1 0 0,-1 0 0,-1-1 0,0 0 0,0 0 0,3-16 0,2-7-1365,-5 21-5461</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01T12:28:28.617"/>
    </inkml:context>
    <inkml:brush xml:id="br0">
      <inkml:brushProperty name="width" value="0.05" units="cm"/>
      <inkml:brushProperty name="height" value="0.05" units="cm"/>
      <inkml:brushProperty name="color" value="#E71224"/>
    </inkml:brush>
  </inkml:definitions>
  <inkml:trace contextRef="#ctx0" brushRef="#br0">9 1 24575,'0'425'0,"-4"-387"-1365,-1-25-5461</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01T12:28:29.067"/>
    </inkml:context>
    <inkml:brush xml:id="br0">
      <inkml:brushProperty name="width" value="0.05" units="cm"/>
      <inkml:brushProperty name="height" value="0.05" units="cm"/>
      <inkml:brushProperty name="color" value="#E71224"/>
    </inkml:brush>
  </inkml:definitions>
  <inkml:trace contextRef="#ctx0" brushRef="#br0">1 13 24575,'4'0'0,"4"4"0,5 1 0,4 0 0,2-2 0,2 0 0,1-1 0,0-1 0,0-1 0,0 0 0,-1-4 0,1-1 0,-1 0 0,-3-2 0,-2-1 0,-3 2-8191</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01T12:28:29.576"/>
    </inkml:context>
    <inkml:brush xml:id="br0">
      <inkml:brushProperty name="width" value="0.05" units="cm"/>
      <inkml:brushProperty name="height" value="0.05" units="cm"/>
      <inkml:brushProperty name="color" value="#E71224"/>
    </inkml:brush>
  </inkml:definitions>
  <inkml:trace contextRef="#ctx0" brushRef="#br0">0 0 24575,'0'489'0,"4"-451"-1365,1-25-5461</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01T12:28:30.542"/>
    </inkml:context>
    <inkml:brush xml:id="br0">
      <inkml:brushProperty name="width" value="0.05" units="cm"/>
      <inkml:brushProperty name="height" value="0.05" units="cm"/>
      <inkml:brushProperty name="color" value="#E71224"/>
    </inkml:brush>
  </inkml:definitions>
  <inkml:trace contextRef="#ctx0" brushRef="#br0">0 83 24575,'1'-2'0,"0"0"0,-1 0 0,1 0 0,0-1 0,0 1 0,0 0 0,0 1 0,1-1 0,-1 0 0,0 0 0,1 0 0,-1 1 0,1-1 0,0 1 0,0-1 0,-1 1 0,1 0 0,0-1 0,4 0 0,44-23 0,-43 22 0,1 0 0,0 0 0,0 0 0,0 0 0,0 1 0,0 1 0,1-1 0,-1 1 0,0 1 0,1-1 0,-1 1 0,1 1 0,8 1 0,-13-1 0,-1 0 0,1 0 0,0 1 0,-1-1 0,1 1 0,-1 0 0,1 0 0,-1 0 0,0 1 0,0-1 0,0 1 0,0 0 0,0-1 0,0 1 0,-1 0 0,0 1 0,0-1 0,1 0 0,-2 1 0,1-1 0,0 1 0,-1 0 0,0-1 0,0 1 0,0 0 0,0 0 0,0 6 0,1 2 0,0 0 0,-1 0 0,-1 0 0,0 0 0,-1 0 0,0 0 0,-1 0 0,-5 20 0,6-29 0,0 1 0,-1 0 0,1-1 0,-1 0 0,0 1 0,0-1 0,0 0 0,-1 0 0,1 0 0,-1 0 0,0 0 0,0-1 0,0 1 0,0-1 0,0 0 0,0 0 0,0 0 0,-1 0 0,1-1 0,-1 1 0,0-1 0,1 0 0,-1 0 0,0 0 0,0-1 0,1 1 0,-1-1 0,0 0 0,0 0 0,-6-1 0,-1-1-90,0 0 0,0-1-1,0 0 1,0-1 0,1 0 0,0-1-1,0 0 1,-19-12 0,21 12-463,-4-2-6273</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01T12:28:31.515"/>
    </inkml:context>
    <inkml:brush xml:id="br0">
      <inkml:brushProperty name="width" value="0.05" units="cm"/>
      <inkml:brushProperty name="height" value="0.05" units="cm"/>
      <inkml:brushProperty name="color" value="#E71224"/>
    </inkml:brush>
  </inkml:definitions>
  <inkml:trace contextRef="#ctx0" brushRef="#br0">1 133 24575,'19'63'0,"-17"-34"0,-1-11 0,1 0 0,1 0 0,0 0 0,10 27 0,-12-41 0,1 0 0,-1 0 0,1 0 0,0-1 0,1 1 0,-1-1 0,0 1 0,1-1 0,0 0 0,0 1 0,0-2 0,0 1 0,1 0 0,-1-1 0,1 1 0,-1-1 0,1 0 0,0 0 0,0 0 0,0-1 0,0 0 0,0 1 0,0-1 0,8 0 0,4 1 0,0-2 0,-1 0 0,1-1 0,0 0 0,21-6 0,-29 6 0,0-2 0,0 1 0,0-1 0,-1 0 0,1 0 0,-1-1 0,0 0 0,0-1 0,0 1 0,0-1 0,11-12 0,-14 11 0,0-1 0,-1 0 0,0 0 0,0-1 0,-1 1 0,0-1 0,0 1 0,0-1 0,0-15 0,2-6 0,0 8-151,0 0-1,-2-1 0,-1 0 0,-1 1 1,0-1-1,-2 0 0,0 1 1,-6-24-1,3 31-6674</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18T21:16:40.973"/>
    </inkml:context>
    <inkml:brush xml:id="br0">
      <inkml:brushProperty name="width" value="0.1" units="cm"/>
      <inkml:brushProperty name="height" value="0.1" units="cm"/>
      <inkml:brushProperty name="color" value="#E71224"/>
    </inkml:brush>
  </inkml:definitions>
  <inkml:trace contextRef="#ctx0" brushRef="#br0">0 0 3208,'0'0'5861,"8"14"-5080,5 15-65,0 0 0,-2 1 0,11 46 0,-15-43-221,-4-14-373,0-1 0,1 0 0,1 0-1,1 0 1,1 0 0,12 22 0,-19-40-112,0 0 1,0 1 0,0-1-1,0 0 1,0 0 0,1 1-1,-1-1 1,0 0-1,0 0 1,0 0 0,0 1-1,0-1 1,1 0 0,-1 0-1,0 0 1,0 1 0,0-1-1,1 0 1,-1 0 0,0 0-1,0 0 1,1 0 0,-1 0-1,0 0 1,0 1-1,0-1 1,1 0 0,-1 0-1,0 0 1,0 0 0,1 0-1,-1 0 1,0 0 0,0 0-1,1 0 1,-1 0 0,0-1-1,0 1 1,1 0 0,-1 0-1,0 0 1,4-13 97,-3-27-258,-1 33 161,0-9-65,1 0 0,0 0 1,1 0-1,1 0 1,1 0-1,0 0 0,1 1 1,1 0-1,0 0 1,1 0-1,0 1 0,12-17 1,-18 30 18,1 0 1,-1 1 0,1-1-1,-1 0 1,1 0 0,0 1-1,-1-1 1,1 1 0,0-1-1,-1 1 1,1 0 0,0 0-1,-1-1 1,1 1 0,0 0-1,0 1 1,-1-1 0,1 0-1,0 0 1,-1 1 0,1-1-1,0 1 1,-1-1 0,1 1-1,2 1 1,42 22-336,-36-18 408,-1 1 1,0 0-1,0 1 1,-1 0-1,0 0 1,0 1-1,-1 0 1,0 0-1,-1 1 1,0 0-1,0 0 1,-1 0-1,-1 1 1,6 16-1,-2-10 47,-6-14-78,0 0 0,0 0 0,-1 1 0,1-1 1,-1 0-1,0 0 0,0 1 0,-1-1 0,1 1 0,0-1 0,-1 1 1,0 5-1,0-8 101,24-13 68,160-146-787,-182 156 592,0 1-1,0-1 1,0 0-1,1 1 1,-1 0-1,0-1 1,1 1-1,-1 0 1,1 0-1,-1 0 1,1 1-1,-1-1 1,1 0-1,0 1 1,-1 0 0,4 0-1,-4 0 17,-1 0 1,1 1-1,0-1 1,0 1-1,-1 0 0,1 0 1,-1 0-1,1-1 1,-1 1-1,1 0 1,-1 1-1,1-1 0,-1 0 1,0 0-1,0 1 1,0-1-1,0 0 0,2 3 1,2 6 83,-1 0 0,1 0 0,-2 1 0,1 0 0,2 21 0,-2-15 118,4 37 224,-8-44-475,1-1-1,0 0 0,0 1 0,1-1 0,1 0 1,-1 0-1,1 0 0,8 15 0,-9-54-11258</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01T12:28:32.107"/>
    </inkml:context>
    <inkml:brush xml:id="br0">
      <inkml:brushProperty name="width" value="0.05" units="cm"/>
      <inkml:brushProperty name="height" value="0.05" units="cm"/>
      <inkml:brushProperty name="color" value="#E71224"/>
    </inkml:brush>
  </inkml:definitions>
  <inkml:trace contextRef="#ctx0" brushRef="#br0">2 1 24575,'-2'111'0,"5"117"0,2-191 0,16 56 0,-6-31 0,8 62 0,-15-97-1365</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01T12:28:32.622"/>
    </inkml:context>
    <inkml:brush xml:id="br0">
      <inkml:brushProperty name="width" value="0.05" units="cm"/>
      <inkml:brushProperty name="height" value="0.05" units="cm"/>
      <inkml:brushProperty name="color" value="#E71224"/>
    </inkml:brush>
  </inkml:definitions>
  <inkml:trace contextRef="#ctx0" brushRef="#br0">0 1 24575,'4'0'0,"4"0"0,5 0 0,4 0 0,2 0 0,2 0 0,1 0 0,0 0 0,0 0 0,0 0 0,-1 0 0,1 0 0,-1 0 0,0 0 0,1 0 0,-5 0-8191</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01T12:28:32.946"/>
    </inkml:context>
    <inkml:brush xml:id="br0">
      <inkml:brushProperty name="width" value="0.05" units="cm"/>
      <inkml:brushProperty name="height" value="0.05" units="cm"/>
      <inkml:brushProperty name="color" value="#E71224"/>
    </inkml:brush>
  </inkml:definitions>
  <inkml:trace contextRef="#ctx0" brushRef="#br0">1 5 24575,'0'-4'0,"0"3"0</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01T12:28:33.303"/>
    </inkml:context>
    <inkml:brush xml:id="br0">
      <inkml:brushProperty name="width" value="0.05" units="cm"/>
      <inkml:brushProperty name="height" value="0.05" units="cm"/>
      <inkml:brushProperty name="color" value="#E71224"/>
    </inkml:brush>
  </inkml:definitions>
  <inkml:trace contextRef="#ctx0" brushRef="#br0">1 1 24575,'0'4'0</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01T12:32:04.374"/>
    </inkml:context>
    <inkml:brush xml:id="br0">
      <inkml:brushProperty name="width" value="0.05" units="cm"/>
      <inkml:brushProperty name="height" value="0.05" units="cm"/>
      <inkml:brushProperty name="color" value="#E71224"/>
    </inkml:brush>
  </inkml:definitions>
  <inkml:trace contextRef="#ctx0" brushRef="#br0">194 39 24575,'-1'-2'0,"1"1"0,0-1 0,-1 0 0,1 1 0,-1-1 0,0 0 0,1 1 0,-1-1 0,0 1 0,0-1 0,0 1 0,0 0 0,0-1 0,0 1 0,0 0 0,-1 0 0,1-1 0,0 1 0,-1 0 0,1 0 0,-1 1 0,1-1 0,-1 0 0,1 0 0,-1 1 0,0-1 0,1 1 0,-1-1 0,0 1 0,-3 0 0,-1-1 0,0 0 0,0 0 0,0 1 0,-1 0 0,1 0 0,0 1 0,-8 1 0,9 0 0,0 0 0,0 0 0,0 1 0,0-1 0,0 1 0,0 0 0,1 1 0,-1-1 0,1 1 0,0 0 0,0 0 0,1 0 0,-1 0 0,1 1 0,0 0 0,0-1 0,0 1 0,1 0 0,0 0 0,0 1 0,0-1 0,0 0 0,0 9 0,-2 4 0,1 0 0,1 1 0,1-1 0,0 1 0,4 33 0,-2-45 0,0-1 0,1 1 0,0-1 0,0 1 0,1-1 0,0 0 0,0 0 0,0 0 0,1 0 0,0 0 0,0-1 0,0 0 0,1 0 0,-1 0 0,1 0 0,9 6 0,-2-2 0,2-1 0,-1 0 0,1 0 0,0-1 0,1-1 0,17 5 0,-28-10 0,-1-1 0,1 1 0,0-1 0,0 0 0,0-1 0,0 1 0,-1-1 0,1 1 0,0-1 0,0 0 0,-1 0 0,1-1 0,-1 1 0,1-1 0,-1 0 0,1 0 0,-1 0 0,0 0 0,0 0 0,0-1 0,0 0 0,-1 1 0,1-1 0,-1 0 0,4-5 0,5-7 0,0-1 0,-1 0 0,15-32 0,-13 0 0,-10 39 0,-3 34 0,1-7 0,0 1 0,0-1 0,2 0 0,0 1 0,8 28 0,-9-44 0,0 0 0,0 1 0,1-1 0,-1 0 0,1 0 0,-1 0 0,1 0 0,0 0 0,0 0 0,1-1 0,-1 1 0,0-1 0,1 1 0,0-1 0,-1 0 0,1 0 0,0 0 0,0 0 0,0 0 0,1-1 0,-1 0 0,0 1 0,0-1 0,1 0 0,-1-1 0,1 1 0,-1 0 0,0-1 0,1 0 0,-1 0 0,1 0 0,-1 0 0,1-1 0,-1 1 0,1-1 0,-1 0 0,4-1 0,-1-1 0,-1 1 0,0-1 0,0 1 0,0-1 0,0-1 0,0 1 0,-1-1 0,1 0 0,-1 0 0,0 0 0,0 0 0,-1-1 0,1 0 0,-1 0 0,0 0 0,3-7 0,6-13 0,19-52 0,-29 70 0,1-1 0,0-1 0,-1 1 0,0-1 0,-1 1 0,0-1 0,0 1 0,0-12 0,-2 17 0,1 0 0,-1 0 0,1-1 0,-1 1 0,0 0 0,0 0 0,0 0 0,0 0 0,-1 1 0,1-1 0,-1 0 0,0 0 0,1 1 0,-1-1 0,-1 1 0,1 0 0,0-1 0,0 1 0,-1 0 0,1 0 0,-1 1 0,-3-3 0,2 2 0,-15-9 0,0 1 0,-1 1 0,0 1 0,-24-6 0,38 12 0,-1 1 0,1 0 0,-1 0 0,0 1 0,1 0 0,-1 0 0,0 0 0,1 1 0,-1 0 0,1 1 0,-1-1 0,1 1 0,-1 1 0,1-1 0,0 1 0,0 0 0,-11 7 0,14-7 0,0 0 0,0 0 0,0 1 0,1-1 0,-1 1 0,1-1 0,-1 1 0,1 0 0,0 0 0,1 0 0,-1 0 0,1 0 0,0 0 0,0 0 0,0 0 0,0 1 0,1-1 0,0 0 0,0 0 0,0 1 0,0-1 0,1 0 0,1 7 0,-1-3 0,1 0 0,-1 0 0,2 0 0,-1 0 0,1-1 0,1 1 0,-1-1 0,1 0 0,0 0 0,1 0 0,8 10 0,-5-12 0,0 1 0,0-1 0,1-1 0,-1 0 0,1 0 0,0-1 0,1 0 0,-1 0 0,0-1 0,13 2 0,33 9 0,-40-8-1365,-1-1-5461</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01T12:32:05.852"/>
    </inkml:context>
    <inkml:brush xml:id="br0">
      <inkml:brushProperty name="width" value="0.05" units="cm"/>
      <inkml:brushProperty name="height" value="0.05" units="cm"/>
      <inkml:brushProperty name="color" value="#E71224"/>
    </inkml:brush>
  </inkml:definitions>
  <inkml:trace contextRef="#ctx0" brushRef="#br0">0 0 24575,'2'15'0,"0"0"0,1 0 0,1 0 0,0 0 0,0-1 0,14 27 0,7 23 0,-19-45 0,-1 0 0,-1 0 0,0 0 0,-2 1 0,1 20 0,-3-45 0,1-33 0,-2 0 0,-12-73 0,10 104 0,2-1 0,-1 0 0,1 1 0,0-1 0,1 0 0,0 0 0,0 0 0,2-9 0,-1 15 0,-1-1 0,1 1 0,0 0 0,0 0 0,0-1 0,1 1 0,-1 0 0,0 0 0,1 1 0,-1-1 0,1 0 0,0 0 0,0 1 0,-1-1 0,1 1 0,0-1 0,0 1 0,1 0 0,-1 0 0,0 0 0,0 0 0,0 0 0,1 0 0,-1 1 0,0-1 0,1 1 0,-1 0 0,1 0 0,-1 0 0,3 0 0,8-1 0,0 0 0,0 1 0,0 1 0,19 2 0,-28-2 0,-1 0 0,1 0 0,0 1 0,-1-1 0,1 1 0,-1-1 0,1 1 0,-1 0 0,0 1 0,0-1 0,0 0 0,0 1 0,0 0 0,-1 0 0,1-1 0,-1 2 0,0-1 0,0 0 0,3 5 0,2 9 26,-1 0-1,0 1 0,-1 0 1,4 32-1,9 32-1517,-13-69-5334</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01T12:32:07.574"/>
    </inkml:context>
    <inkml:brush xml:id="br0">
      <inkml:brushProperty name="width" value="0.05" units="cm"/>
      <inkml:brushProperty name="height" value="0.05" units="cm"/>
      <inkml:brushProperty name="color" value="#E71224"/>
    </inkml:brush>
  </inkml:definitions>
  <inkml:trace contextRef="#ctx0" brushRef="#br0">238 395 24575,'16'-47'0,"-10"34"0,-3 7 0,0-1 0,-1 0 0,0 0 0,0 0 0,-1 0 0,0 0 0,0 0 0,-1 0 0,0-14 0,0 19 0,-1-1 0,0 1 0,1 0 0,-1-1 0,0 1 0,0 0 0,0-1 0,0 1 0,-1 0 0,1 0 0,-1 0 0,1 0 0,-1 0 0,0 0 0,1 0 0,-1 1 0,0-1 0,0 1 0,0-1 0,-1 1 0,1 0 0,0 0 0,0 0 0,-1 0 0,1 0 0,0 0 0,-1 1 0,1-1 0,-1 1 0,1 0 0,-4 0 0,-10-3 0,0 2 0,-1 0 0,0 1 0,-31 4 0,44-3 0,0 0 0,0 0 0,1 0 0,-1 0 0,0 0 0,0 1 0,0 0 0,1 0 0,-1 0 0,1 0 0,0 0 0,-1 1 0,1 0 0,0-1 0,1 1 0,-1 0 0,0 1 0,1-1 0,0 0 0,-1 1 0,2-1 0,-1 1 0,0 0 0,-2 6 0,-2 9 0,1 0 0,1 0 0,0 1 0,1-1 0,2 1 0,0 0 0,0-1 0,2 1 0,6 34 0,-6-49 0,1-1 0,0 1 0,1 0 0,-1 0 0,1-1 0,0 0 0,0 1 0,0-1 0,1 0 0,-1 0 0,1-1 0,0 1 0,0-1 0,0 0 0,1 0 0,4 3 0,-6-5 0,1 1 0,-1 0 0,1-1 0,-1 1 0,1-1 0,0 0 0,-1 0 0,1 0 0,0-1 0,0 0 0,-1 1 0,1-1 0,0 0 0,0-1 0,0 1 0,-1-1 0,1 0 0,0 1 0,-1-2 0,1 1 0,-1 0 0,7-4 0,-4 2 0,0-1 0,-1 1 0,1-1 0,-1-1 0,0 1 0,0-1 0,0 0 0,-1 0 0,0 0 0,1-1 0,-2 1 0,1-1 0,-1 0 0,0 0 0,0 0 0,-1-1 0,0 1 0,0-1 0,2-7 0,3-24 0,-1 0 0,-2 1 0,-1-41 0,-2 58 0,1 1 0,5-28 0,4-36 0,-12-15 0,1 153 0,-1-19 0,1-1 0,2 1 0,10 58 0,14 50 0,-23-121 0,-2-12 0,1 1 0,0-1 0,0 0 0,1 0 0,6 14 0,-7-22 0,-1-1 0,1 1 0,-1 0 0,1-1 0,0 1 0,0-1 0,0 0 0,1 0 0,-1 0 0,0 0 0,1 0 0,-1 0 0,1 0 0,0-1 0,0 1 0,0-1 0,-1 0 0,1 0 0,0 0 0,0 0 0,1-1 0,-1 1 0,0-1 0,3 0 0,0 1-57,0 0 0,1-1 1,-1 0-1,0 0 0,0-1 0,0 1 0,0-1 0,0-1 0,0 1 0,0-1 0,0 0 1,0 0-1,-1-1 0,1 0 0,-1 0 0,1 0 0,-1-1 0,0 1 0,-1-1 1,1 0-1,-1-1 0,1 1 0,4-8 0,-3 0-6769</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01T12:32:08.008"/>
    </inkml:context>
    <inkml:brush xml:id="br0">
      <inkml:brushProperty name="width" value="0.05" units="cm"/>
      <inkml:brushProperty name="height" value="0.05" units="cm"/>
      <inkml:brushProperty name="color" value="#E71224"/>
    </inkml:brush>
  </inkml:definitions>
  <inkml:trace contextRef="#ctx0" brushRef="#br0">1 1 24575,'4'0'0,"0"3"0,1 5 0,-2 5 0,0 4 0,-2 2 0,4 2 0,0 1 0,0 0 0,-1 0 0,2-4 0,0-1 0,-1 0 0,-1 1 0,2-3 0,0 0 0,0 0 0,-3-1-8191</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01T12:32:08.380"/>
    </inkml:context>
    <inkml:brush xml:id="br0">
      <inkml:brushProperty name="width" value="0.05" units="cm"/>
      <inkml:brushProperty name="height" value="0.05" units="cm"/>
      <inkml:brushProperty name="color" value="#E71224"/>
    </inkml:brush>
  </inkml:definitions>
  <inkml:trace contextRef="#ctx0" brushRef="#br0">1 5 24575,'0'-3'0,"0"1"0</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01T12:32:08.940"/>
    </inkml:context>
    <inkml:brush xml:id="br0">
      <inkml:brushProperty name="width" value="0.05" units="cm"/>
      <inkml:brushProperty name="height" value="0.05" units="cm"/>
      <inkml:brushProperty name="color" value="#E71224"/>
    </inkml:brush>
  </inkml:definitions>
  <inkml:trace contextRef="#ctx0" brushRef="#br0">3 1 24575,'-2'117'0,"4"126"0,2-218-273,0 0 0,1-1 0,2 0 0,18 45 0,-19-57-6553</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18T21:16:41.364"/>
    </inkml:context>
    <inkml:brush xml:id="br0">
      <inkml:brushProperty name="width" value="0.1" units="cm"/>
      <inkml:brushProperty name="height" value="0.1" units="cm"/>
      <inkml:brushProperty name="color" value="#E71224"/>
    </inkml:brush>
  </inkml:definitions>
  <inkml:trace contextRef="#ctx0" brushRef="#br0">0 1 4608,'0'0'5013,"6"28"-4277,35 183 417,35 49 1345,-74-252-2452,-1 1-43,1 0 1,1 0-1,-1-1 1,1 1-1,1-1 1,-1 0-1,9 12 1,-10-18-196,-2-39-6010,0 13 802</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01T12:32:09.375"/>
    </inkml:context>
    <inkml:brush xml:id="br0">
      <inkml:brushProperty name="width" value="0.05" units="cm"/>
      <inkml:brushProperty name="height" value="0.05" units="cm"/>
      <inkml:brushProperty name="color" value="#E71224"/>
    </inkml:brush>
  </inkml:definitions>
  <inkml:trace contextRef="#ctx0" brushRef="#br0">0 16 24575,'4'0'0,"4"0"0,5 0 0,4 0 0,2 0 0,-2-3 0,0-2 0,0 1 0,2 0 0,-4 5 0,-3 2-8191</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01T12:32:09.828"/>
    </inkml:context>
    <inkml:brush xml:id="br0">
      <inkml:brushProperty name="width" value="0.05" units="cm"/>
      <inkml:brushProperty name="height" value="0.05" units="cm"/>
      <inkml:brushProperty name="color" value="#E71224"/>
    </inkml:brush>
  </inkml:definitions>
  <inkml:trace contextRef="#ctx0" brushRef="#br0">0 0 24575,'4'0'0,"0"4"0,1 4 0,-1 5 0,-2 4 0,0 2 0,-1 2 0,3 0 0,0 1 0,1 0 0,-1 0 0,2-4 0,0-1 0,-1 0 0,-1 1 0,-2-3-8191</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01T12:32:10.157"/>
    </inkml:context>
    <inkml:brush xml:id="br0">
      <inkml:brushProperty name="width" value="0.05" units="cm"/>
      <inkml:brushProperty name="height" value="0.05" units="cm"/>
      <inkml:brushProperty name="color" value="#E71224"/>
    </inkml:brush>
  </inkml:definitions>
  <inkml:trace contextRef="#ctx0" brushRef="#br0">1 0 24575,'0'0'-8191</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01T12:32:10.887"/>
    </inkml:context>
    <inkml:brush xml:id="br0">
      <inkml:brushProperty name="width" value="0.05" units="cm"/>
      <inkml:brushProperty name="height" value="0.05" units="cm"/>
      <inkml:brushProperty name="color" value="#E71224"/>
    </inkml:brush>
  </inkml:definitions>
  <inkml:trace contextRef="#ctx0" brushRef="#br0">6 47 24575,'-2'68'0,"0"-42"0,1-1 0,1 0 0,1 0 0,7 37 0,-7-57 0,1 1 0,0-1 0,0 0 0,0 0 0,1 0 0,0 0 0,0 0 0,0 0 0,1-1 0,-1 1 0,1-1 0,0 0 0,0 0 0,0-1 0,1 1 0,-1-1 0,1 0 0,9 5 0,-3-4 0,-1 0 0,1-1 0,-1 0 0,1 0 0,0-1 0,0-1 0,0 0 0,17 0 0,7-1 0,-20 1 0,0-1 0,0 0 0,0-1 0,-1-1 0,23-5 0,-33 6 0,-1-1 0,1 1 0,0-1 0,-1 0 0,1 0 0,-1 0 0,0-1 0,0 1 0,1-1 0,-2 1 0,1-1 0,0 0 0,-1 0 0,1 0 0,-1-1 0,0 1 0,0-1 0,0 1 0,0-1 0,-1 1 0,1-1 0,-1 0 0,0 0 0,0 0 0,0-5 0,2-26 0,-1 1 0,-1 0 0,-6-52 0,4 81 0,1 1 0,-1-1 0,-1 0 0,1 0 0,0 1 0,-1-1 0,0 0 0,0 1 0,-1 0 0,1 0 0,-1-1 0,0 1 0,0 1 0,0-1 0,-1 0 0,1 1 0,-1 0 0,0 0 0,0 0 0,0 0 0,0 0 0,0 1 0,-1 0 0,1 0 0,-1 0 0,1 0 0,-1 1 0,0 0 0,-5-1 0,-12-1 0,0 0 0,0 2 0,0 0 0,0 2 0,-25 3 0,41-3 0,0-1 0,0 1 0,1 0 0,-1 1 0,0-1 0,0 1 0,1 0 0,-1 0 0,1 1 0,0 0 0,-1 0 0,2 0 0,-1 1 0,0-1 0,0 1 0,1 0 0,0 1 0,0-1 0,0 1 0,1 0 0,-1-1 0,1 2 0,0-1 0,0 0 0,1 1 0,0-1 0,0 1 0,0-1 0,1 1 0,-1 0 0,1 0 0,1 0 0,-1 0 0,1 0 0,0 0 0,0 0 0,1 0 0,0 0 0,0-1 0,0 1 0,4 10 0,-2-11 7,0 0 0,0 0 0,0 0 0,0-1 0,1 1 0,0-1 0,0 0 0,0 0 0,0 0 0,1 0 0,0-1 0,0 1 0,0-1 0,0-1 0,6 4 0,13 4-413,-1-1 0,28 6 0,-46-13 147,10 2-6567</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01T12:32:11.885"/>
    </inkml:context>
    <inkml:brush xml:id="br0">
      <inkml:brushProperty name="width" value="0.05" units="cm"/>
      <inkml:brushProperty name="height" value="0.05" units="cm"/>
      <inkml:brushProperty name="color" value="#E71224"/>
    </inkml:brush>
  </inkml:definitions>
  <inkml:trace contextRef="#ctx0" brushRef="#br0">1 1 24575,'1'44'0,"2"0"0,9 43 0,-8-58 0,-1-5 0,1-1 0,1 0 0,1 0 0,15 36 0,0-118 0,-18 36 0,-1 3 0,2 1 0,8-30 0,-9 41 0,0 1 0,1-1 0,0 1 0,0 0 0,1-1 0,0 2 0,0-1 0,1 1 0,6-7 0,-2 5 0,-1 0 0,2 0 0,-1 1 0,1 1 0,0 0 0,0 0 0,1 1 0,0 0 0,17-4 0,-24 8 0,0-1 0,0 1 0,0 0 0,1 1 0,-1-1 0,0 1 0,0 0 0,0 0 0,0 1 0,1-1 0,-1 1 0,0 0 0,0 1 0,0-1 0,0 1 0,-1 0 0,1 0 0,0 1 0,-1-1 0,1 1 0,-1 0 0,0 0 0,0 0 0,0 1 0,6 7 0,-1 6 0,0 0 0,-1 1 0,-1 0 0,7 29 0,-13-44 0,7 24-273,-1 0 0,-2 0 0,-1 0 0,2 47 0,-6-56-6553</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01T12:38:29.653"/>
    </inkml:context>
    <inkml:brush xml:id="br0">
      <inkml:brushProperty name="width" value="0.05" units="cm"/>
      <inkml:brushProperty name="height" value="0.05" units="cm"/>
      <inkml:brushProperty name="color" value="#E71224"/>
    </inkml:brush>
  </inkml:definitions>
  <inkml:trace contextRef="#ctx0" brushRef="#br0">1 43 24575,'124'3'0,"134"-6"0,-195-8 0,-45 7 0,1 1 0,29-1 0,75 6 0,92-4 0,-152-8 0,-43 6 0,0 1 0,26-1 0,59 5-1365,-87-1-5461</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01T12:38:31.158"/>
    </inkml:context>
    <inkml:brush xml:id="br0">
      <inkml:brushProperty name="width" value="0.05" units="cm"/>
      <inkml:brushProperty name="height" value="0.05" units="cm"/>
      <inkml:brushProperty name="color" value="#E71224"/>
    </inkml:brush>
  </inkml:definitions>
  <inkml:trace contextRef="#ctx0" brushRef="#br0">1 107 24575,'42'-1'0,"0"-2"0,49-9 0,158-35 0,-123 24 0,-68 15 0,-30 3 0,56-2 0,128 8-1365,-194-1-5461</inkml:trace>
</inkml:ink>
</file>

<file path=ppt/ink/ink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01T12:41:01.507"/>
    </inkml:context>
    <inkml:brush xml:id="br0">
      <inkml:brushProperty name="width" value="0.05" units="cm"/>
      <inkml:brushProperty name="height" value="0.05" units="cm"/>
      <inkml:brushProperty name="color" value="#E71224"/>
    </inkml:brush>
  </inkml:definitions>
  <inkml:trace contextRef="#ctx0" brushRef="#br0">54 1 24575,'-10'59'0,"8"-52"0,0 0 0,0 1 0,1-1 0,-1 1 0,2-1 0,-1 1 0,1 0 0,1-1 0,1 11 0,-1-15 0,0-1 0,1 0 0,-1 0 0,1 0 0,-1 0 0,1 0 0,0-1 0,-1 1 0,1 0 0,0-1 0,0 1 0,0-1 0,1 0 0,-1 0 0,0 1 0,0-1 0,1-1 0,-1 1 0,0 0 0,1-1 0,-1 1 0,1-1 0,-1 0 0,1 0 0,-1 0 0,1 0 0,-1 0 0,6-1 0,8-1 0,1 0 0,31-10 0,-42 11 0,-2-1 0,1 1 0,0 0 0,0 0 0,0 0 0,-1 0 0,1 1 0,0 0 0,0 0 0,0 1 0,0-1 0,0 1 0,0 0 0,-1 0 0,1 1 0,0-1 0,-1 1 0,1 0 0,-1 0 0,7 5 0,-6-3 0,0 1 0,0 0 0,-1 1 0,1-1 0,-1 1 0,0 0 0,-1 0 0,1 0 0,-1 0 0,0 1 0,-1-1 0,1 1 0,1 9 0,4 11 0,-5-18 0,0 0 0,0 1 0,-1-1 0,0 1 0,0 18 0,-2-26 0,0 1 0,0-1 0,-1 0 0,1 1 0,-1-1 0,1 1 0,-1-1 0,0 0 0,0 0 0,0 1 0,-1-1 0,1 0 0,0 0 0,-1 0 0,1 0 0,-1 0 0,0-1 0,0 1 0,1 0 0,-1-1 0,0 1 0,-1-1 0,1 0 0,0 0 0,0 0 0,0 0 0,-1 0 0,-3 1 0,-23 6 0,-2-1 0,1-1 0,-1-1 0,1-2 0,-1-1 0,0-2 0,-47-5 0,60 2-1365,4-2-5461</inkml:trace>
</inkml:ink>
</file>

<file path=ppt/ink/ink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01T12:41:02.159"/>
    </inkml:context>
    <inkml:brush xml:id="br0">
      <inkml:brushProperty name="width" value="0.05" units="cm"/>
      <inkml:brushProperty name="height" value="0.05" units="cm"/>
      <inkml:brushProperty name="color" value="#E71224"/>
    </inkml:brush>
  </inkml:definitions>
  <inkml:trace contextRef="#ctx0" brushRef="#br0">1 22 24575,'0'-4'0,"3"0"0,5-1 0,5 2 0,4 0 0,2 1 0,2 2 0,1-1 0,0 1 0,0 0 0,0 1 0,0-1 0,-1 0 0,0 0 0,1 0 0,-1 0 0,-3 0-8191</inkml:trace>
</inkml:ink>
</file>

<file path=ppt/ink/ink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01T12:41:02.625"/>
    </inkml:context>
    <inkml:brush xml:id="br0">
      <inkml:brushProperty name="width" value="0.05" units="cm"/>
      <inkml:brushProperty name="height" value="0.05" units="cm"/>
      <inkml:brushProperty name="color" value="#E71224"/>
    </inkml:brush>
  </inkml:definitions>
  <inkml:trace contextRef="#ctx0" brushRef="#br0">1 0 24575,'3'0'0,"6"0"0,4 0 0,3 0 0,4 0 0,1 0 0,0 0 0,1 0 0,0 0 0,0 0 0,0 0 0,-4 0-8191</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18T21:16:41.767"/>
    </inkml:context>
    <inkml:brush xml:id="br0">
      <inkml:brushProperty name="width" value="0.1" units="cm"/>
      <inkml:brushProperty name="height" value="0.1" units="cm"/>
      <inkml:brushProperty name="color" value="#E71224"/>
    </inkml:brush>
  </inkml:definitions>
  <inkml:trace contextRef="#ctx0" brushRef="#br0">0 14 6665,'0'0'3000,"47"-2"-2784,148-8-140,-184 10-67,-1-1 1,1 1 0,0 0-1,0 1 1,-1 1 0,1 0 0,-1 0-1,1 1 1,10 4 0,-19-6 3,0 0 0,1 1 0,-1 0 0,0-1 1,0 1-1,0 0 0,0 0 0,-1 0 0,1 1 1,0-1-1,-1 0 0,0 1 0,1-1 0,-1 1 1,0-1-1,0 1 0,0-1 0,-1 1 0,1 0 1,-1-1-1,1 1 0,-1 0 0,0 0 0,0-1 0,0 4 1,-1-1 53,0 0 0,0-1 0,0 1 0,0-1 0,-1 0 0,0 1 0,0-1 1,0 0-1,0 0 0,-1 0 0,1 0 0,-1-1 0,0 1 0,0-1 0,-1 1 0,1-1 1,-1 0-1,1 0 0,-1-1 0,-7 5 0,-8 4 329,-1-1-1,-40 16 1,39-18-115,0-1 1,-1-1 0,-1-1-1,1-1 1,0-1 0,-34 1-1,55-5-431,1 0 0,0-1 0,-1 1-1,1 0 1,0 0 0,0-1 0,0 1 0,0 0-1,0-1 1,0 1 0,0 0 0,0 0-1,0-1 1,1 1 0,-1 0 0,1 0-1,-1-1 1,2 0 0,40-23-5507,-10 14 1332</inkml:trace>
</inkml:ink>
</file>

<file path=ppt/ink/ink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01T12:41:03.294"/>
    </inkml:context>
    <inkml:brush xml:id="br0">
      <inkml:brushProperty name="width" value="0.05" units="cm"/>
      <inkml:brushProperty name="height" value="0.05" units="cm"/>
      <inkml:brushProperty name="color" value="#E71224"/>
    </inkml:brush>
  </inkml:definitions>
  <inkml:trace contextRef="#ctx0" brushRef="#br0">1 232 24575,'0'-1'0,"0"-1"0,1 0 0,-1 1 0,1-1 0,0 0 0,-1 1 0,1-1 0,0 1 0,0-1 0,0 1 0,0-1 0,0 1 0,1 0 0,-1-1 0,0 1 0,1 0 0,-1 0 0,1 0 0,-1 0 0,4-1 0,40-19 0,-24 12 0,-7 2 0,-1 0 0,0-1 0,-1-1 0,0 0 0,0-1 0,-1 0 0,0-1 0,-1 0 0,0 0 0,-1-1 0,0 0 0,11-23 0,-8 15 0,-10 27 0,-13 35 0,6-26 0,0 2 0,2-1 0,0 0 0,1 1 0,1-1 0,1 22 0,0-17 0,-1 1 0,-1-1 0,-6 25 0,5-28-341,0-1 0,1 1-1,1 22 1,1-23-6485</inkml:trace>
</inkml:ink>
</file>

<file path=ppt/ink/ink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01T12:41:06.915"/>
    </inkml:context>
    <inkml:brush xml:id="br0">
      <inkml:brushProperty name="width" value="0.05" units="cm"/>
      <inkml:brushProperty name="height" value="0.05" units="cm"/>
      <inkml:brushProperty name="color" value="#E71224"/>
    </inkml:brush>
  </inkml:definitions>
  <inkml:trace contextRef="#ctx0" brushRef="#br0">96 1 24575,'-1'14'0,"-1"0"0,0 0 0,-1 0 0,0 0 0,-1-1 0,0 1 0,-2-1 0,1 0 0,-1 0 0,-1-1 0,-1 1 0,-10 13 0,15-21 0,-1 0 0,1 1 0,0-1 0,1 1 0,-1 0 0,1 0 0,1 0 0,-1 0 0,1 0 0,0 0 0,-1 8 0,3-11 0,-1-1 0,0 0 0,1 1 0,-1-1 0,1 0 0,0 1 0,0-1 0,0 0 0,0 0 0,0 0 0,0 0 0,1 0 0,-1 0 0,1 0 0,-1 0 0,1-1 0,0 1 0,0-1 0,-1 1 0,1-1 0,0 0 0,1 1 0,-1-1 0,0 0 0,0 0 0,0-1 0,0 1 0,1 0 0,-1-1 0,0 1 0,1-1 0,2 0 0,127 19 0,-120-17 0,0 0 0,0-1 0,0-1 0,0 0 0,0 0 0,0-1 0,19-4 0,-27 4 0,-1-1 0,1 1 0,0-1 0,0 0 0,-1 0 0,1 0 0,-1 0 0,0 0 0,0-1 0,0 0 0,0 1 0,0-1 0,0 0 0,-1-1 0,1 1 0,-1 0 0,0-1 0,0 1 0,0-1 0,-1 0 0,1 1 0,-1-1 0,0 0 0,0 0 0,0 0 0,0-4 0,2-19 0,-2 0 0,-2-36 0,0 42 0,1 311-1365,0-272-5461</inkml:trace>
</inkml:ink>
</file>

<file path=ppt/ink/ink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01T12:41:07.492"/>
    </inkml:context>
    <inkml:brush xml:id="br0">
      <inkml:brushProperty name="width" value="0.05" units="cm"/>
      <inkml:brushProperty name="height" value="0.05" units="cm"/>
      <inkml:brushProperty name="color" value="#E71224"/>
    </inkml:brush>
  </inkml:definitions>
  <inkml:trace contextRef="#ctx0" brushRef="#br0">1 57 24575,'0'-2'0,"1"1"0,-1 0 0,1 0 0,0 0 0,0 0 0,0 0 0,-1 0 0,1 0 0,0 0 0,0 0 0,0 0 0,0 1 0,0-1 0,0 0 0,1 1 0,-1-1 0,0 1 0,0-1 0,0 1 0,1-1 0,-1 1 0,0 0 0,1 0 0,-1-1 0,0 1 0,0 0 0,2 0 0,44-3 0,-42 3 0,45 0 0,-24 0 0,0 0 0,-1-2 0,1-1 0,-1-1 0,36-9 0,-42 6-1365,-2 2-5461</inkml:trace>
</inkml:ink>
</file>

<file path=ppt/ink/ink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01T12:41:08.430"/>
    </inkml:context>
    <inkml:brush xml:id="br0">
      <inkml:brushProperty name="width" value="0.05" units="cm"/>
      <inkml:brushProperty name="height" value="0.05" units="cm"/>
      <inkml:brushProperty name="color" value="#E71224"/>
    </inkml:brush>
  </inkml:definitions>
  <inkml:trace contextRef="#ctx0" brushRef="#br0">0 0 24575,'11'136'0,"-5"-90"0,0 49 0,-7-72-112,0-10-97,1-1 0,0 1 0,1 0 1,1-1-1,4 20 0,-2-18-6617</inkml:trace>
</inkml:ink>
</file>

<file path=ppt/ink/ink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01T12:41:09.462"/>
    </inkml:context>
    <inkml:brush xml:id="br0">
      <inkml:brushProperty name="width" value="0.05" units="cm"/>
      <inkml:brushProperty name="height" value="0.05" units="cm"/>
      <inkml:brushProperty name="color" value="#E71224"/>
    </inkml:brush>
  </inkml:definitions>
  <inkml:trace contextRef="#ctx0" brushRef="#br0">0 0 24575,'0'0'-8191</inkml:trace>
</inkml:ink>
</file>

<file path=ppt/ink/ink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01T12:41:09.832"/>
    </inkml:context>
    <inkml:brush xml:id="br0">
      <inkml:brushProperty name="width" value="0.05" units="cm"/>
      <inkml:brushProperty name="height" value="0.05" units="cm"/>
      <inkml:brushProperty name="color" value="#E71224"/>
    </inkml:brush>
  </inkml:definitions>
  <inkml:trace contextRef="#ctx0" brushRef="#br0">10 1 24575,'-4'4'0,"-1"4"0</inkml:trace>
</inkml:ink>
</file>

<file path=ppt/ink/ink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01T12:41:10.158"/>
    </inkml:context>
    <inkml:brush xml:id="br0">
      <inkml:brushProperty name="width" value="0.05" units="cm"/>
      <inkml:brushProperty name="height" value="0.05" units="cm"/>
      <inkml:brushProperty name="color" value="#E71224"/>
    </inkml:brush>
  </inkml:definitions>
  <inkml:trace contextRef="#ctx0" brushRef="#br0">21 1 24575,'0'0'-8191</inkml:trace>
  <inkml:trace contextRef="#ctx0" brushRef="#br0" timeOffset="1">0 85 24575,'0'0'-8191</inkml:trace>
</inkml:ink>
</file>

<file path=ppt/ink/ink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01T12:41:12.391"/>
    </inkml:context>
    <inkml:brush xml:id="br0">
      <inkml:brushProperty name="width" value="0.05" units="cm"/>
      <inkml:brushProperty name="height" value="0.05" units="cm"/>
      <inkml:brushProperty name="color" value="#E71224"/>
    </inkml:brush>
  </inkml:definitions>
  <inkml:trace contextRef="#ctx0" brushRef="#br0">48 105 24575,'0'-3'0,"0"-1"0,1 0 0,-1 1 0,1-1 0,0 0 0,0 1 0,0-1 0,0 1 0,1 0 0,-1-1 0,1 1 0,0 0 0,0 0 0,0 0 0,0 0 0,1 0 0,2-2 0,0 0 0,0 1 0,0 1 0,1-1 0,-1 1 0,1 0 0,0 0 0,0 0 0,0 1 0,9-2 0,-6 2 0,0 0 0,0 0 0,0 1 0,1 0 0,-1 1 0,0 0 0,1 1 0,-1-1 0,0 2 0,0-1 0,1 2 0,-1-1 0,14 7 0,-4 0 0,-5-2 0,-1 0 0,0 0 0,0 1 0,22 18 0,-34-25 0,1 1 0,-1-1 0,0 0 0,1 1 0,-1-1 0,0 1 0,0 0 0,0-1 0,0 1 0,0 0 0,0-1 0,0 1 0,-1 0 0,1 0 0,-1 0 0,1 0 0,-1 0 0,0 0 0,1 0 0,-1 0 0,0 0 0,0-1 0,-1 1 0,1 0 0,0 0 0,-1 0 0,1 0 0,-1 0 0,0 0 0,1 0 0,-1-1 0,0 1 0,0 0 0,0-1 0,0 1 0,0 0 0,-1-1 0,1 0 0,0 1 0,-1-1 0,1 0 0,-1 1 0,0-1 0,1 0 0,-3 1 0,-3 2 0,1 0 0,-1 0 0,0-1 0,0 1 0,0-2 0,0 1 0,-1-1 0,1 0 0,-1-1 0,1 1 0,-1-2 0,0 1 0,-11-1 0,50-1 0,-15 0 0,1 1 0,-1 0 0,0 1 0,20 4 0,-30-3 0,-1-1 0,1 1 0,-1 0 0,0 0 0,0 1 0,0-1 0,0 1 0,-1 0 0,1 0 0,-1 1 0,1 0 0,-1-1 0,0 1 0,-1 1 0,1-1 0,-1 0 0,4 8 0,-2-4 0,-1-1 0,0 1 0,-1 1 0,0-1 0,0 0 0,-1 1 0,0 0 0,0-1 0,0 17 0,-2-22 0,0 1 0,-1 0 0,1 0 0,-1 0 0,1-1 0,-1 1 0,0 0 0,-1-1 0,1 1 0,0-1 0,-1 0 0,0 1 0,0-1 0,0 0 0,0 0 0,-1 0 0,1 0 0,-1 0 0,0-1 0,1 1 0,-1-1 0,0 0 0,-1 0 0,-5 3 0,-3 1 0,-1-1 0,-1 0 0,1-2 0,-1 1 0,1-1 0,-1-1 0,-15 0 0,-104-3 0,53-2 0,47 4 0,22 0 0,-1 0 0,0-1 0,0-1 0,0 0 0,-17-4 0,19-2-76,21 2 266,19 0-1669,-12 4-5347</inkml:trace>
</inkml:ink>
</file>

<file path=ppt/ink/ink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01T12:41:13.012"/>
    </inkml:context>
    <inkml:brush xml:id="br0">
      <inkml:brushProperty name="width" value="0.05" units="cm"/>
      <inkml:brushProperty name="height" value="0.05" units="cm"/>
      <inkml:brushProperty name="color" value="#E71224"/>
    </inkml:brush>
  </inkml:definitions>
  <inkml:trace contextRef="#ctx0" brushRef="#br0">1 44 24575,'466'0'0,"-442"-1"0,48-9 0,-47 5 0,45-2 0,98-13 0,171 21-1365,-321-1-5461</inkml:trace>
</inkml:ink>
</file>

<file path=ppt/ink/ink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01T12:41:13.650"/>
    </inkml:context>
    <inkml:brush xml:id="br0">
      <inkml:brushProperty name="width" value="0.05" units="cm"/>
      <inkml:brushProperty name="height" value="0.05" units="cm"/>
      <inkml:brushProperty name="color" value="#E71224"/>
    </inkml:brush>
  </inkml:definitions>
  <inkml:trace contextRef="#ctx0" brushRef="#br0">61 5 24575,'0'0'0,"1"-1"0,-1 1 0,1 0 0,-1-1 0,1 1 0,-1 0 0,1-1 0,-1 1 0,1 0 0,-1 0 0,1-1 0,-1 1 0,1 0 0,-1 0 0,1 0 0,-1 0 0,1 0 0,0 0 0,-1 0 0,1 0 0,-1 0 0,1 0 0,0 0 0,-1 0 0,1 0 0,-1 0 0,1 1 0,-1-1 0,1 0 0,-1 0 0,1 1 0,-1-1 0,1 0 0,-1 1 0,1 0 0,26 10 0,-25-10 0,49 30 0,-39-23 0,-1-1 0,1 0 0,0-1 0,16 6 0,-27-12 0,1 1 0,0-1 0,0 1 0,0-1 0,0 1 0,-1 0 0,1 0 0,0 0 0,-1 0 0,1 0 0,-1 0 0,1 1 0,-1-1 0,1 0 0,-1 1 0,0-1 0,0 1 0,0-1 0,0 1 0,2 3 0,-3-3 0,0-1 0,0 1 0,0 0 0,0-1 0,0 1 0,0 0 0,0-1 0,-1 1 0,1-1 0,-1 1 0,1 0 0,-1-1 0,0 1 0,0-1 0,1 0 0,-1 1 0,0-1 0,0 0 0,-2 2 0,-2 3 0,-1-1 0,1 0 0,-1 0 0,-1 0 0,1-1 0,-1 0 0,1 0 0,-15 6 0,-31 5 0,-64 10 0,102-22 0,9-2-1365</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18T21:16:42.187"/>
    </inkml:context>
    <inkml:brush xml:id="br0">
      <inkml:brushProperty name="width" value="0.1" units="cm"/>
      <inkml:brushProperty name="height" value="0.1" units="cm"/>
      <inkml:brushProperty name="color" value="#E71224"/>
    </inkml:brush>
  </inkml:definitions>
  <inkml:trace contextRef="#ctx0" brushRef="#br0">56 158 4945,'0'0'7233,"-1"25"-6614,-3 20-35,-2 0 1,-14 58 0,12-69-511,2-1 1,1 2-1,0 60 0,16-100-2242,13-60-2088,-4 29-1968</inkml:trace>
  <inkml:trace contextRef="#ctx0" brushRef="#br0" timeOffset="1">56 0 9394,'0'0'5161</inkml:trace>
</inkml:ink>
</file>

<file path=ppt/ink/ink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01T12:41:14.445"/>
    </inkml:context>
    <inkml:brush xml:id="br0">
      <inkml:brushProperty name="width" value="0.05" units="cm"/>
      <inkml:brushProperty name="height" value="0.05" units="cm"/>
      <inkml:brushProperty name="color" value="#E71224"/>
    </inkml:brush>
  </inkml:definitions>
  <inkml:trace contextRef="#ctx0" brushRef="#br0">1 230 24575,'66'2'0,"-44"0"0,-1-1 0,1-1 0,0 0 0,-1-2 0,1-1 0,-1 0 0,25-8 0,-36 7 0,0 0 0,0-1 0,-1 0 0,0-1 0,0 0 0,0-1 0,-1 1 0,14-15 0,-19 17 0,0 1 0,0 0 0,-1-1 0,1 0 0,-1 1 0,0-1 0,-1 0 0,1 0 0,0 0 0,-1 0 0,0-1 0,0 1 0,0 0 0,-1 0 0,0-1 0,1 1 0,-1 0 0,-1-1 0,1 1 0,-1 0 0,1-1 0,-1 1 0,-1 0 0,-1-7 0,1 9 0,1 0 0,0 0 0,0 0 0,-1 0 0,1 0 0,-1 1 0,0-1 0,1 1 0,-1-1 0,0 1 0,0-1 0,0 1 0,0 0 0,0 0 0,0 0 0,0 0 0,-1 0 0,1 0 0,0 1 0,0-1 0,-3 1 0,-61-4 0,15 1 0,44 1 0,-1 0 0,0 1 0,-1 0 0,1 0 0,0 1 0,-9 0 0,14 1 0,1-1 0,0 1 0,-1-1 0,1 1 0,-1 0 0,1 0 0,0 0 0,0 0 0,0 1 0,-1-1 0,1 0 0,1 1 0,-1 0 0,0-1 0,0 1 0,0 0 0,1 0 0,-1 0 0,1 0 0,0 0 0,-1 0 0,1 1 0,-1 3 0,-4 8 0,2 0 0,-1 1 0,2 0 0,0 0 0,1 0 0,0 0 0,1 0 0,1 16 0,0-24 0,1 0 0,0-1 0,0 1 0,0 0 0,1-1 0,-1 1 0,2-1 0,-1 1 0,1-1 0,0 0 0,0 0 0,1 0 0,-1 0 0,1-1 0,1 0 0,-1 0 0,1 0 0,0 0 0,10 8 0,-6-8 0,0 1 0,0-1 0,0-1 0,1 0 0,0 0 0,0-1 0,0 0 0,0-1 0,0 0 0,0 0 0,1-1 0,-1 0 0,0-1 0,1-1 0,-1 1 0,0-2 0,1 1 0,15-6 0,10-2-106,-26 7 9,-1 1 0,0-2 0,1 1 1,-1-2-1,0 1 0,0-1 0,-1 0 0,1-1 0,-1 0 1,0 0-1,0-1 0,12-12 0,-12 8-6729</inkml:trace>
</inkml:ink>
</file>

<file path=ppt/ink/ink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01T12:41:14.894"/>
    </inkml:context>
    <inkml:brush xml:id="br0">
      <inkml:brushProperty name="width" value="0.05" units="cm"/>
      <inkml:brushProperty name="height" value="0.05" units="cm"/>
      <inkml:brushProperty name="color" value="#E71224"/>
    </inkml:brush>
  </inkml:definitions>
  <inkml:trace contextRef="#ctx0" brushRef="#br0">1 1 24575,'4'0'0,"0"2"0,0-1 0,0 0 0,0 1 0,0 0 0,-1 0 0,1 0 0,0 0 0,-1 1 0,0-1 0,1 1 0,-1 0 0,0 0 0,0 0 0,-1 0 0,4 5 0,4 4 0,-1 1 0,0 1 0,7 15 0,2 2 0,1 0 0,1-2 0,2 0 0,42 43 0,-46-53 0,52 50 0,-65-65 0,0 0 0,0 0 0,1-1 0,-1 1 0,1-1 0,0-1 0,0 1 0,0-1 0,0 0 0,0 0 0,0-1 0,9 2 0,-14-3 2,0 0 1,-1 0-1,1 0 0,0 0 0,0 0 0,0 0 0,-1 0 1,1 0-1,0 0 0,0-1 0,-1 1 0,1 0 1,0-1-1,0 1 0,-1 0 0,1-1 0,0 1 0,-1-1 1,1 1-1,0-1 0,-1 1 0,1-1 0,-1 1 1,1-1-1,-1 0 0,1 1 0,-1-1 0,1 0 0,-1 1 1,0-1-1,1 0 0,-1 1 0,0-1 0,0 0 0,0 0 1,1 0-1,-1 1 0,0-1 0,0 0 0,0 0 1,0 0-1,0 1 0,0-1 0,-1 0 0,1 0 0,0 0 1,0 1-1,0-1 0,-1 0 0,1 0 0,0 1 0,-1-1 1,1 0-1,-2 0 0,-21-41-1487,11 27-5341</inkml:trace>
</inkml:ink>
</file>

<file path=ppt/ink/ink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01T12:41:15.361"/>
    </inkml:context>
    <inkml:brush xml:id="br0">
      <inkml:brushProperty name="width" value="0.05" units="cm"/>
      <inkml:brushProperty name="height" value="0.05" units="cm"/>
      <inkml:brushProperty name="color" value="#E71224"/>
    </inkml:brush>
  </inkml:definitions>
  <inkml:trace contextRef="#ctx0" brushRef="#br0">242 1 24575,'-2'0'0,"0"1"0,0-1 0,1 1 0,-1 0 0,0 0 0,0 0 0,0 0 0,0 0 0,1 0 0,-1 0 0,1 1 0,-1-1 0,1 0 0,-1 1 0,1 0 0,-2 2 0,-24 35 0,15-20 0,-126 174 0,125-176 0,-8 16 0,21-32 0,0-1 0,1 1 0,-1-1 0,0 0 0,1 1 0,-1-1 0,0 1 0,1-1 0,-1 0 0,1 0 0,-1 1 0,1-1 0,-1 0 0,1 0 0,-1 1 0,1-1 0,-1 0 0,1 0 0,-1 0 0,1 0 0,-1 0 0,1 0 0,-1 0 0,1 0 0,0 0 0,-1 0 0,1 0 0,-1 0 0,1 0 0,-1 0 0,1-1 0,-1 1 0,1 0 0,-1 0 0,1-1 0,-1 1 0,1-1 0,25-6 0,73-29-1365,-85 32-5461</inkml:trace>
</inkml:ink>
</file>

<file path=ppt/ink/ink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01T12:41:15.733"/>
    </inkml:context>
    <inkml:brush xml:id="br0">
      <inkml:brushProperty name="width" value="0.05" units="cm"/>
      <inkml:brushProperty name="height" value="0.05" units="cm"/>
      <inkml:brushProperty name="color" value="#E71224"/>
    </inkml:brush>
  </inkml:definitions>
  <inkml:trace contextRef="#ctx0" brushRef="#br0">0 1 24575,'1'0'0,"0"0"0,0 1 0,0-1 0,0 1 0,0-1 0,0 1 0,0 0 0,0-1 0,0 1 0,0 0 0,-1 0 0,1 0 0,0-1 0,-1 1 0,1 0 0,0 0 0,-1 0 0,1 0 0,-1 0 0,0 0 0,1 0 0,-1 0 0,0 0 0,1 1 0,-1-1 0,0 0 0,0 2 0,4 41 0,-3-32 0,8 44 0,-5-33 0,0 1 0,-1 25 0,-1-32 0,0 0 0,1 0 0,9 32 0,-12-49-40,0-1 0,0 1 0,0 0 0,0 0-1,0 0 1,0 0 0,0 0 0,0 0 0,0 0 0,1 0 0,-1 0-1,0-1 1,0 1 0,0 0 0,0 0 0,0 0 0,0 0-1,0 0 1,0 0 0,0 0 0,0 0 0,0 0 0,1 0 0,-1 0-1,0 0 1,0 0 0,0 0 0,0 0 0,0 0 0,0 0-1,0 0 1,0 0 0,1 0 0,-1-9-6786</inkml:trace>
</inkml:ink>
</file>

<file path=ppt/ink/ink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01T12:41:16.064"/>
    </inkml:context>
    <inkml:brush xml:id="br0">
      <inkml:brushProperty name="width" value="0.05" units="cm"/>
      <inkml:brushProperty name="height" value="0.05" units="cm"/>
      <inkml:brushProperty name="color" value="#E71224"/>
    </inkml:brush>
  </inkml:definitions>
  <inkml:trace contextRef="#ctx0" brushRef="#br0">0 1 24575,'4'0'0,"1"4"0,3 0 0,4 1 0,0 2 0,-2 0-8191</inkml:trace>
</inkml:ink>
</file>

<file path=ppt/ink/ink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01T12:41:16.453"/>
    </inkml:context>
    <inkml:brush xml:id="br0">
      <inkml:brushProperty name="width" value="0.05" units="cm"/>
      <inkml:brushProperty name="height" value="0.05" units="cm"/>
      <inkml:brushProperty name="color" value="#E71224"/>
    </inkml:brush>
  </inkml:definitions>
  <inkml:trace contextRef="#ctx0" brushRef="#br0">2 1 24575,'0'49'0,"-1"-1"0,2 0 0,12 83 0,-6-78-3,-2 0-1,-3 0 1,-5 63-1,1-11-1347,2-86-5475</inkml:trace>
</inkml:ink>
</file>

<file path=ppt/ink/ink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01T12:41:17.090"/>
    </inkml:context>
    <inkml:brush xml:id="br0">
      <inkml:brushProperty name="width" value="0.05" units="cm"/>
      <inkml:brushProperty name="height" value="0.05" units="cm"/>
      <inkml:brushProperty name="color" value="#E71224"/>
    </inkml:brush>
  </inkml:definitions>
  <inkml:trace contextRef="#ctx0" brushRef="#br0">0 77 24575,'0'-4'0,"4"0"0,4-1 0,5 2 0,4 0 0,2 1 0,2-2 0,1-1 0,0 0 0,0 1 0,-4-2 0,-1 0 0,0 1 0,-3-2 0,0-1 0,-3 2-8191</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18T21:16:42.561"/>
    </inkml:context>
    <inkml:brush xml:id="br0">
      <inkml:brushProperty name="width" value="0.1" units="cm"/>
      <inkml:brushProperty name="height" value="0.1" units="cm"/>
      <inkml:brushProperty name="color" value="#E71224"/>
    </inkml:brush>
  </inkml:definitions>
  <inkml:trace contextRef="#ctx0" brushRef="#br0">23 0 5577,'0'0'5465,"0"219"-4345,-11-107-200,0-1-8,11-19-7,0-31 31,0 0-424,22-16-440,-11-9-72,0-21-512,0-15-672,1-10-945,-12-15-271,0-6-2801</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18T21:16:42.967"/>
    </inkml:context>
    <inkml:brush xml:id="br0">
      <inkml:brushProperty name="width" value="0.1" units="cm"/>
      <inkml:brushProperty name="height" value="0.1" units="cm"/>
      <inkml:brushProperty name="color" value="#E71224"/>
    </inkml:brush>
  </inkml:definitions>
  <inkml:trace contextRef="#ctx0" brushRef="#br0">1 192 6481,'0'0'4869,"11"16"-3942,-7-9-849,0-1-30,0 1 0,0-1 0,0 0 0,1-1-1,0 1 1,0-1 0,0 0 0,1 0 0,0-1-1,0 1 1,0-1 0,0-1 0,1 1 0,-1-1 0,1 0-1,0 0 1,0-1 0,0 0 0,0 0 0,9 0-1,-1-2 45,1 0-1,0-1 1,0-1-1,0 0 1,-1-1-1,1-1 1,-1-1-1,0 0 1,0-1-1,19-10 1,7-7-277,-1-2 0,43-34 1,-79 55 104,0 1 0,-1-1 0,1 0 0,-1 0 1,0 0-1,0 0 0,0-1 0,-1 1 0,0-1 1,4-7-1,-5 10 62,-1 0 0,1 0 0,-1 0 0,1 0 0,-1 0 0,0 0 0,1 0 0,-1 0 0,0 0-1,0 0 1,0 0 0,-1 0 0,1 0 0,0 0 0,-1 0 0,1 0 0,-1 0 0,0 0 0,0 0 0,0 1 0,0-1 0,0 0 0,0 0 0,0 1 0,0-1 0,-1 1 0,1-1 0,-1 1 0,1 0 0,-1-1 0,-2 0 0,-8-4-100,-1 0 0,0 1 0,0 0 0,0 1 0,-1 1 0,1 0 0,-25-2 0,-6 2 74,-52 3 0,87 0 126,1 1 0,0 0 1,-1 0-1,1 1 0,0 0 1,0 0-1,0 1 1,0 0-1,0 1 0,-14 8 1,18-9-22,0 0 1,0 1-1,0-1 0,0 1 1,0 0-1,1 0 1,0 1-1,0-1 1,0 0-1,0 1 0,1 0 1,0 0-1,0 0 1,0 0-1,1 0 1,-1 0-1,1 0 1,0 7-1,-1-4 34,2 1 0,-1-1 0,1 0 0,0 1 1,1-1-1,0 0 0,0 1 0,1-1 0,0 0 0,0 0 0,1 0 0,4 9 1,-2-9-7,2 1 1,-1 0 0,1-1 0,0-1-1,1 1 1,-1-1 0,1 0 0,1-1 0,9 6-1,-6-4-79,1-1-1,-1-1 0,1 0 0,0 0 1,1-2-1,-1 0 0,1 0 0,0-1 0,0-1 1,20 2-1,-26-4-214,-1 0 0,1 0 0,-1 0 0,1-1 0,0 0-1,-1 0 1,0-1 0,1 0 0,-1 0 0,0-1 0,0 0 0,0 0 0,0-1 0,-1 0 0,0 0 0,1 0 0,-1-1-1,-1 0 1,1 0 0,7-10 0,-10 11-509,-1 0 0,1-1 0,-1 1 0,0-1 0,-1 0 0,3-8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18T21:16:43.747"/>
    </inkml:context>
    <inkml:brush xml:id="br0">
      <inkml:brushProperty name="width" value="0.1" units="cm"/>
      <inkml:brushProperty name="height" value="0.1" units="cm"/>
      <inkml:brushProperty name="color" value="#E71224"/>
    </inkml:brush>
  </inkml:definitions>
  <inkml:trace contextRef="#ctx0" brushRef="#br0">0 1 1272,'0'0'7129,"0"218"-5760,0-96-145,11-10 232,-11-16 56,12-25-151,10-10-689,0 0-672,1-25-16,-1-21-392,0-10-416,-22-15-705,0-20 321,0-1-1681</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18T21:16:44.185"/>
    </inkml:context>
    <inkml:brush xml:id="br0">
      <inkml:brushProperty name="width" value="0.1" units="cm"/>
      <inkml:brushProperty name="height" value="0.1" units="cm"/>
      <inkml:brushProperty name="color" value="#E71224"/>
    </inkml:brush>
  </inkml:definitions>
  <inkml:trace contextRef="#ctx0" brushRef="#br0">1 153 5337,'0'0'3103,"39"-8"-1401,16-3-1004,174-30 2021,-141 30-2404,112 1-1,-191 160-527,-4-110 512,1-1 0,3 0 0,20 62 0,-13-76-478</inkml:trace>
  <inkml:trace contextRef="#ctx0" brushRef="#br0" timeOffset="1">648 0 9978,'0'0'4185</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18T13:04:49.102"/>
    </inkml:context>
    <inkml:brush xml:id="br0">
      <inkml:brushProperty name="width" value="0.1" units="cm"/>
      <inkml:brushProperty name="height" value="0.1" units="cm"/>
    </inkml:brush>
  </inkml:definitions>
  <inkml:trace contextRef="#ctx0" brushRef="#br0">175 1 7577,'0'0'6890,"-58"0"-6890,9 0-1641,-19 0-3784</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18T21:16:44.914"/>
    </inkml:context>
    <inkml:brush xml:id="br0">
      <inkml:brushProperty name="width" value="0.1" units="cm"/>
      <inkml:brushProperty name="height" value="0.1" units="cm"/>
      <inkml:brushProperty name="color" value="#E71224"/>
    </inkml:brush>
  </inkml:definitions>
  <inkml:trace contextRef="#ctx0" brushRef="#br0">1 9 7521,'0'0'3981,"11"27"-3242,17 45 148,22 97 0,-47-156-849,1-1-1,0 1 1,1-1 0,8 14 0,-12-24-37,1 1-1,0 0 1,-1-1 0,1 1 0,0-1 0,1 1-1,-1-1 1,0 0 0,1 0 0,4 3 0,-6-4 1,0-1 0,1 1 0,-1-1 0,0 0 0,1 1 0,-1-1 0,0 0 0,1 0-1,-1 0 1,1 0 0,-1 0 0,0 0 0,1 0 0,-1 0 0,0-1 0,1 1 0,-1 0 0,0-1 0,1 1 0,-1-1 0,0 0 0,0 1 0,0-1 0,1 0 0,0-1 0,14-11 52,-2-1-1,1-1 0,-2 0 0,21-30 1,40-73-627,13-39 145,-85 239 37,-3-1 673,4 107 570,-2-178-830,1-1 0,0 0 0,0 0 0,1-1 0,0 1-1,0-1 1,1 1 0,1-1 0,-1 0 0,10 11 0,-14-18-34,1 0 0,0 0 1,0 0-1,0-1 0,0 1 1,0 0-1,1-1 0,-1 1 1,0-1-1,0 1 0,0-1 0,0 0 1,1 1-1,-1-1 0,0 0 1,0 0-1,1 0 0,-1 0 1,0 0-1,0 0 0,1 0 1,-1 0-1,0-1 0,0 1 1,1 0-1,-1-1 0,0 1 1,0-1-1,0 1 0,0-1 0,0 0 1,0 1-1,0-1 0,0 0 1,0 0-1,1-1 0,33-31-138,-34 33 149,223-305-6380,-207 279 5942,-1 5 1140,-15 33 1257,-3 17-1597,2 172 2812,0-197-3170,0 0-1,0 1 1,0-1-1,0 1 1,1-1-1,0 1 1,0-1-1,0 0 1,0 1-1,1-1 1,0 0-1,0 0 1,0 0-1,0 0 1,0 0-1,1-1 1,0 1-1,0-1 1,0 1-1,0-1 1,0 0-1,1 0 1,-1-1-1,1 1 1,0-1-1,0 0 1,0 0-1,0 0 1,0 0-1,0 0 1,0-1-1,1 0 1,-1 0-1,0 0 1,1-1-1,-1 1 1,1-1-1,8-1 1,7 0-25,1-1 0,-1-1 0,0-1 0,1 0 0,-2-2 0,38-15 0,-11 0 112,72-45-1,-118 66-89,25-15 28,0-1-1,30-28 1,-49 39-18,0-1 0,0 0 0,-1 0 0,0 0 0,0-1 1,-1 0-1,0 0 0,0 0 0,-1 0 0,1 0 0,-1-1 0,-1 0 0,3-12 0,-4 18-19,-1-1-1,0 1 1,0-1-1,0 1 1,0-1-1,0 0 1,0 1 0,0-1-1,-1 1 1,0-1-1,1 1 1,-1-1 0,0 1-1,0 0 1,0-1-1,0 1 1,-1 0-1,1 0 1,-1 0 0,-1-3-1,-1 2-5,1 0 0,-1 1 0,0-1 0,0 1 0,1 0 0,-2 0 0,1 0 0,0 0 0,0 1 1,-8-2-1,-8-1 6,0 2 0,0 0 0,-41 3 0,59-1 15,-8 1 41,1 0 0,-1 0 1,1 1-1,-1 1 0,1 0 0,0 0 1,-1 1-1,2 0 0,-1 0 0,0 1 1,1 0-1,0 1 0,0 0 0,1 0 1,-1 0-1,1 1 0,1 0 0,-1 1 1,1-1-1,1 1 0,-10 17 0,6-7 49,0 0-1,1 1 0,1 0 0,1 0 1,1 1-1,0 0 0,2 0 0,0 0 0,0 34 1,3-47-58,0-1 0,0 1 1,1 0-1,0 0 0,1 0 1,-1 0-1,1-1 0,1 1 0,-1-1 1,1 1-1,0-1 0,1 0 1,-1 0-1,1 0 0,7 7 1,-4-6-4,1 0 1,0-1-1,0 0 1,0 0-1,1 0 1,0-1-1,0-1 1,1 0 0,-1 0-1,16 4 1,5-2-169,0-1-1,0-1 1,0-1 0,0-2 0,0-1 0,1-2 0,-1-1-1,0-1 1,-1-1 0,1-2 0,-1-1 0,0-1 0,30-14-1,24-22-2445</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18T21:45:34.246"/>
    </inkml:context>
    <inkml:brush xml:id="br0">
      <inkml:brushProperty name="width" value="0.05" units="cm"/>
      <inkml:brushProperty name="height" value="0.05" units="cm"/>
    </inkml:brush>
  </inkml:definitions>
  <inkml:trace contextRef="#ctx0" brushRef="#br0">34 1 1072,'0'0'1688,"-22"20"-2992,11-15 264</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18T21:47:47.754"/>
    </inkml:context>
    <inkml:brush xml:id="br0">
      <inkml:brushProperty name="width" value="0.1" units="cm"/>
      <inkml:brushProperty name="height" value="0.1" units="cm"/>
      <inkml:brushProperty name="color" value="#E71224"/>
    </inkml:brush>
  </inkml:definitions>
  <inkml:trace contextRef="#ctx0" brushRef="#br0">470 425 3472,'0'0'12795,"0"-41"-12612,0 40-195,0-4-4,1 0 1,-1 0-1,0 1 0,0-1 0,0 0 1,0 0-1,-1 1 0,0-1 1,0 0-1,0 1 0,-1-1 0,0 1 1,0 0-1,0-1 0,0 1 1,0 0-1,-1 0 0,0 0 0,0 0 1,0 1-1,-4-5 0,-3-1-55,-1 1 0,0 0-1,0 0 1,-1 1 0,0 0-1,0 1 1,0 1 0,-1 0-1,-21-5 1,25 8 39,0 0 0,0 1 0,0 0 0,0 0 0,0 1 0,0 1 0,0-1 0,0 1 0,0 1 0,0 0 0,0 0 0,0 1 0,1 0 0,-1 0 0,-9 6 0,8-4 22,0 1-1,1 0 1,0 0-1,0 1 1,0 0-1,1 0 1,0 1-1,1 0 1,-1 1-1,1-1 1,1 1-1,0 1 1,0-1-1,1 1 1,0 0-1,1 1 1,0-1-1,1 1 1,0-1-1,0 1 1,-1 18-1,3-21 1,0-1-1,1 1 0,0 0 0,0 0 0,1-1 1,0 1-1,0 0 0,1-1 0,0 1 0,0-1 1,1 1-1,0-1 0,8 13 0,-8-15-3,1 0 0,0-1 1,0 0-1,0 0 0,1 0 0,-1 0 0,1 0 0,0-1 0,0 0 0,0 0 0,1-1 0,-1 1 0,0-1 0,1 0 1,0-1-1,-1 1 0,1-1 0,0 0 0,9 0 0,-8-1 38,0-1 1,0 1-1,-1-1 0,1-1 1,0 1-1,0-1 1,-1 0-1,1-1 0,-1 0 1,0 0-1,0 0 0,0 0 1,0-1-1,9-8 1,4-4 49,-1-1 1,27-31-1,-33 33-78,-1 0 0,0 0-1,-1-1 1,-1-1-1,0 0 1,-1 0-1,-1 0 1,0-1 0,4-24-1,-4 1-20,-1 1 0,-3-1-1,-1-50 1,-2 24 28,0 45-56,0 52-125,-2 61 278,1-22 83,6 70-1,0-114-114,1-1-1,1 0 0,1 0 1,1-1-1,1 0 0,1 0 1,18 26-1,-27-46-55,0 0 0,0 0 0,0 0 0,1-1 0,-1 1 0,1-1 0,-1 1 0,1-1 0,6 4 0,6 5 36,-14-10-34,-1 0 0,1-1 0,0 1 0,0-1 0,-1 1 0,1-1 0,0 1 0,0-1 0,0 0 0,0 1 0,0-1 0,-1 0 0,1 0 0,0 0 0,0 1 0,0-1 0,0 0 0,0 0 0,0 0 0,0-1 0,0 1 0,0 0 0,0 0 0,-1 0 0,1-1 0,0 1 0,0 0 0,0-1 0,0 1 0,-1-1 0,1 1 0,0-1 0,0 1 0,-1-1 0,1 0 0,0 1 0,0-2 0,22-32 156,-18 26-171,48-55-190,-8 11-71,-11 14 94,-29 33 165,0 1 0,0-1-1,-1 0 1,0 0 0,0 0 0,0 0 0,0-1-1,-1 1 1,0-1 0,0 0 0,0 0 0,-1 0-1,0-1 1,2-11 0,4-12-21,-4 29-217,-6 16-33,-4 15 225,2 0 0,1 0-1,2 0 1,0 0 0,8 56-1,-6-82 37,-1-1 0,1 1 0,0-1 0,0 0 0,0 1 0,0-1 0,0 0 0,1 0 0,-1 0 0,1 0 0,0 0 0,0 0 0,0 0 0,1-1 0,-1 1 0,1-1 0,-1 0 0,1 1 0,0-1 0,4 2 0,-1-1 26,-1-1 1,0-1 0,1 1 0,-1-1 0,1 0 0,0 0-1,-1-1 1,1 1 0,0-1 0,-1-1 0,10 0 0,2-2 14,0-1 0,0-1 0,-1 0 0,1-1 0,-1-1 0,0 0 1,15-11-1,-26 15 18,0 0 0,0-1 1,0 0-1,-1 0 1,1 0-1,-1 0 0,0-1 1,0 0-1,-1 0 1,1 0-1,-1 0 0,0 0 1,-1-1-1,1 1 1,-1-1-1,0 0 0,0 1 1,-1-1-1,0 0 0,0 0 1,0 0-1,-1 0 1,0-9-1,0 594-1393,0-569 1299,0 1 0,0 0 0,-2 0 0,1-1-1,-1 1 1,-1 0 0,-7 19 0,7-24 57,0 0 1,-1 0-1,0-1 1,0 1-1,0-1 1,-1 0-1,0-1 0,0 1 1,0-1-1,0 0 1,-1 0-1,1 0 1,-10 4-1,-5 1 168,1-1-1,-1-1 1,-1 0 0,1-2-1,-1 0 1,-43 3 0,26-5 29,0-3 1,-77-8-1,98 5-209,-1 0 1,1-1-1,0 0 0,0-1 1,0-1-1,-28-15 0,39 18-18,1 0-1,0 0 0,0-1 1,0 0-1,1 0 0,-1 0 1,1 0-1,0-1 0,0 1 1,1-1-1,-1 0 0,1 0 1,0-1-1,0 1 0,1 0 1,-1-1-1,1 0 0,1 0 1,-1 0-1,1 1 0,0-1 1,0 0-1,0-8 0,1 11 11,0 1 0,1-1-1,-1 0 1,1 0-1,-1 0 1,1 1 0,0-1-1,0 0 1,0 0-1,0 1 1,0-1 0,1 1-1,-1-1 1,1 1-1,0 0 1,-1 0 0,1 0-1,4-3 1,1-1-45,1 1 0,-1 0 0,1 0 0,12-4 0,-3 1-109,82-37-1720,1 7-2260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18T21:47:48.392"/>
    </inkml:context>
    <inkml:brush xml:id="br0">
      <inkml:brushProperty name="width" value="0.1" units="cm"/>
      <inkml:brushProperty name="height" value="0.1" units="cm"/>
      <inkml:brushProperty name="color" value="#E71224"/>
    </inkml:brush>
  </inkml:definitions>
  <inkml:trace contextRef="#ctx0" brushRef="#br0">181 0 4536,'0'0'8269,"-3"4"-8096,-7 11-2,1 0 1,1 0-1,0 1 0,1 0 1,1 0-1,0 1 0,1-1 0,-4 27 1,-9 26 783,12-37-648,6-28-289,-1 0 0,1 0 0,-1 0 0,0 0 0,0-1 0,0 1 0,0 0 0,-1-1 0,0 1 0,-2 4 0,3-7-5,0 0-1,0-1 1,0 1-1,0 0 1,0-1-1,0 1 1,0-1-1,0 1 1,-1-1 0,1 1-1,0-1 1,0 0-1,0 0 1,0 1-1,-1-1 1,1 0-1,0 0 1,0 0-1,0 0 1,-1-1-1,1 1 1,0 0-1,0 0 1,0-1-1,0 1 1,-1-1-1,1 1 1,0-1-1,0 1 1,0-1-1,0 0 1,0 1-1,0-1 1,1 0-1,-1 0 1,0 0 0,0 0-1,0 1 1,1-1-1,-1 0 1,0-1-1,1 1 1,-1 0-1,0-1 1,-2-4 4,-1-1 1,1 1 0,1-1-1,-1 1 1,1-1-1,-2-11 1,2 8-34,1 0 0,0 0 1,0 0-1,1 0 0,0-1 0,1 1 0,1 0 1,-1 0-1,6-17 0,-5 22 5,1-1-1,0 0 1,0 1 0,1 0-1,-1-1 1,1 1 0,0 0-1,0 1 1,1-1 0,0 1-1,-1 0 1,1 0 0,1 1-1,-1-1 1,0 1 0,11-4-1,-11 4-18,0 1-1,1 0 1,-1 0-1,1 0 1,-1 1-1,1 0 1,-1 0-1,1 0 1,0 1-1,7 0 1,-10 1-4,1-1 0,-1 1 0,1 0-1,-1 0 1,0 1 0,1-1 0,-1 1 0,0 0 0,0-1-1,0 2 1,0-1 0,0 0 0,0 0 0,-1 1 0,1-1-1,4 7 1,96 135-101,-90-122 153,-1 0-1,-1 0 1,0 1-1,-2 0 0,6 27 1,-11-26 126,-9-21-491,-5-9-831,-10-13-2521</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18T21:47:49.086"/>
    </inkml:context>
    <inkml:brush xml:id="br0">
      <inkml:brushProperty name="width" value="0.1" units="cm"/>
      <inkml:brushProperty name="height" value="0.1" units="cm"/>
      <inkml:brushProperty name="color" value="#E71224"/>
    </inkml:brush>
  </inkml:definitions>
  <inkml:trace contextRef="#ctx0" brushRef="#br0">440 131 1880,'0'0'8939,"2"-11"-8217,-1 6-640,7-35 288,-8 38-338,1 0 1,-1-1 0,0 1-1,0 0 1,0 0 0,-1 0-1,1 0 1,0-1 0,-1 1-1,1 0 1,-1 0 0,0 0-1,0 0 1,0 0 0,0 0-1,0 0 1,-3-3 0,-1 1 102,0 1 0,0-1-1,-1 1 1,1 0 0,-1 0 0,0 1 0,0 0 0,0 0 0,0 0 0,0 1 0,0 0 0,-11-1 0,-9 1 92,-45 3-1,52-1-363,5 2 141,0 0-1,1 1 1,-1 0-1,0 1 1,1 1-1,0 0 1,1 1-1,-1 0 1,1 1-1,0 0 1,1 1-1,0 0 1,1 1-1,0 0 1,-14 18-1,21-23-13,-1 1 1,1 1-1,0-1 0,0 0 0,0 1 0,1-1 1,0 1-1,-1 12 0,2-15 15,0-1-1,1 1 1,0-1-1,-1 1 1,1-1-1,1 1 1,-1-1-1,0 1 1,1-1-1,0 1 1,0-1 0,0 1-1,0-1 1,0 0-1,1 0 1,-1 1-1,1-1 1,0 0-1,4 5 1,4 0 29,0 0 0,0-1 0,0 0-1,1-1 1,0 0 0,1-1 0,-1 0 0,1 0 0,0-2 0,0 1 0,0-1 0,17 1 0,-25-5-16,1 0 0,-1 0 0,1 0 0,-1 0 0,0-1 0,1 0 0,-1 1 0,0-2 0,0 1 0,0 0 0,3-4 0,40-33-172,-46 38 147,27-25-213,0 1 1,2 1-1,0 2 1,64-36-1,-92 57 560,-2 5-312,0 0-26,-1 0 0,1 0 0,-1-1-1,0 1 1,0 0 0,-1 0 0,-2 6-1,2-6 9,0 1 0,0-1-1,1 1 1,-1-1 0,1 1 0,0-1-1,1 1 1,-1 6 0,1 181 70,0-190-81,0 0 0,0 1 1,0-1-1,1 0 0,-1 1 1,1-1-1,0 0 0,0 0 1,-1 0-1,2 1 0,-1-1 1,0 0-1,3 3 0,-3-4-44,-1-1 0,1 1-1,0 0 1,0-1 0,-1 0-1,1 1 1,0-1-1,0 1 1,0-1 0,0 0-1,0 0 1,0 1-1,0-1 1,0 0 0,0 0-1,0 0 1,0 0-1,-1 0 1,1 0 0,0 0-1,0-1 1,0 1-1,0 0 1,0 0 0,0-1-1,0 1 1,0-1-1,0 1 1,-1 0 0,1-1-1,0 0 1,0 1-1,-1-1 1,1 1 0,0-1-1,-1 0 1,1 0 0,0 1-1,-1-1 1,1-1-1,18-20-2378,-6 1-1386</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18T21:47:49.894"/>
    </inkml:context>
    <inkml:brush xml:id="br0">
      <inkml:brushProperty name="width" value="0.1" units="cm"/>
      <inkml:brushProperty name="height" value="0.1" units="cm"/>
      <inkml:brushProperty name="color" value="#E71224"/>
    </inkml:brush>
  </inkml:definitions>
  <inkml:trace contextRef="#ctx0" brushRef="#br0">0 0 5369,'0'0'5029,"0"23"-4024,0 182 1509,0-93-92,23-118-2182,32-64-2151,-47 63 1912,0-1 1,-1-1-1,-1 1 0,1-1 0,-1 0 0,-1 0 0,0-1 0,0 0 0,-1 0 0,0 0 0,-1 0 0,0-1 0,0 1 0,-1-1 1,1-14-1,-4 24-6,1 1 0,1-1 1,-1 0-1,0 0 1,0 0-1,0 0 0,0 0 1,1 0-1,-1 0 1,0 1-1,1-1 0,-1 0 1,0 0-1,1 0 1,-1 1-1,1-1 0,0 0 1,-1 0-1,1 1 1,-1-1-1,1 1 0,0-1 1,0 0-1,-1 1 1,1 0-1,0-1 0,1 0 1,0 1-21,1-1 0,-1 0 0,1 1 0,-1 0 1,1-1-1,-1 1 0,1 0 0,-1 0 0,1 1 0,2 0 0,0-1 23,-1 1 0,0 0-1,1 1 1,-1-1-1,0 1 1,0 0 0,0 0-1,0 0 1,0 0 0,-1 1-1,1-1 1,4 5-1,-3 3 102,1 0 0,-2 0 0,0 0 0,0 1 0,-1-1 0,0 1 0,0 0 0,-1 0 0,-1 0 0,0 0 0,-1 0 0,0 0 0,-2 18 0,1 4-22,1-31 86,18-16-193,0 0 1,0 1-1,2 2 1,-1 0 0,35-14-1,-23 10 30,48-29-1,-79 44 8,1 0 0,-1 0 1,0 0-1,0 0 0,1 0 0,-1-1 0,0 1 0,1 0 0,-1 0 0,1 0 0,-1 0 0,0 0 0,1 0 0,-1 0 0,0 0 0,1 0 0,-1 0 0,0 0 0,1 0 1,-1 0-1,0 1 0,1-1 0,-1 0 0,0 0 0,1 0 0,-1 0 0,0 1 0,0-1 0,1 0 0,-1 0 0,0 0 0,0 1 0,1-1 0,-1 0 0,0 1 0,0-1 0,1 0 1,-1 1-1,9 20-50,1 29 24,-9-47 73,3 40 199,-4-32-212,1 0-1,0 0 0,0-1 1,1 1-1,1-1 1,0 1-1,0-1 0,1 0 1,0 0-1,0 0 0,12 17 1,-15-26-68,1 0 1,-1 0 0,0 0 0,1 0 0,-1 0-1,1 0 1,-1 0 0,1 0 0,-1-1-1,1 1 1,0-1 0,-1 1 0,1-1-1,0 0 1,-1 1 0,1-1 0,0 0-1,3 0 1,18-6-3760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18T21:47:50.267"/>
    </inkml:context>
    <inkml:brush xml:id="br0">
      <inkml:brushProperty name="width" value="0.1" units="cm"/>
      <inkml:brushProperty name="height" value="0.1" units="cm"/>
      <inkml:brushProperty name="color" value="#E71224"/>
    </inkml:brush>
  </inkml:definitions>
  <inkml:trace contextRef="#ctx0" brushRef="#br0">101 1 5233,'0'0'7401,"-11"116"-6033,0-65-175,-11 0-145,-1-10-128,12-1-136,0-9-328,0-11-232,11-5-224,0-10-872</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18T21:47:50.684"/>
    </inkml:context>
    <inkml:brush xml:id="br0">
      <inkml:brushProperty name="width" value="0.1" units="cm"/>
      <inkml:brushProperty name="height" value="0.1" units="cm"/>
      <inkml:brushProperty name="color" value="#E71224"/>
    </inkml:brush>
  </inkml:definitions>
  <inkml:trace contextRef="#ctx0" brushRef="#br0">0 0 9482,'0'0'4617</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18T21:47:51.153"/>
    </inkml:context>
    <inkml:brush xml:id="br0">
      <inkml:brushProperty name="width" value="0.1" units="cm"/>
      <inkml:brushProperty name="height" value="0.1" units="cm"/>
      <inkml:brushProperty name="color" value="#E71224"/>
    </inkml:brush>
  </inkml:definitions>
  <inkml:trace contextRef="#ctx0" brushRef="#br0">405 82 4624,'0'0'9321,"9"-5"-8684,-1 3-449,-2 0-12,0 0 0,0 0 1,0-1-1,-1 1 0,1-1 0,-1-1 1,1 1-1,-1-1 0,7-6 0,31-30 642,-58 40-685,-47 0-207,-118 16-1,162-14 66,-1 2-1,1 1 1,0 0 0,0 1-1,1 1 1,0 0-1,0 2 1,0 0 0,1 1-1,-28 22 1,39-27 27,0 0 0,0 1 0,1-1 0,0 1 0,0 0 1,0 0-1,1 1 0,0-1 0,0 1 0,1-1 0,0 1 0,-2 7 0,3-9 21,0 1 0,0-1-1,1 0 1,0 0 0,0 1-1,0-1 1,0 0 0,1 0 0,0 0-1,0 1 1,1-1 0,-1 0-1,1 0 1,0 0 0,0-1 0,1 1-1,3 5 1,3 0-7,0 0 1,0 0-1,1-1 1,0 0-1,1-1 1,0 0-1,1-1 0,-1 0 1,1-1-1,0 0 1,1-1-1,0 0 0,-1-1 1,2 0-1,19 2 1,-2-3-571,1-2 0,53-5 0,-18-8-2832</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18T21:47:51.603"/>
    </inkml:context>
    <inkml:brush xml:id="br0">
      <inkml:brushProperty name="width" value="0.1" units="cm"/>
      <inkml:brushProperty name="height" value="0.1" units="cm"/>
      <inkml:brushProperty name="color" value="#E71224"/>
    </inkml:brush>
  </inkml:definitions>
  <inkml:trace contextRef="#ctx0" brushRef="#br0">926 1 4656,'0'0'6930,"168"223"-5282,-135-65-175,-33 15-401,-33-16-304,-79-30-184,-122-25-584,-34-21-1552,34-35-1601,-12-11-4528</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18T13:04:49.102"/>
    </inkml:context>
    <inkml:brush xml:id="br0">
      <inkml:brushProperty name="width" value="0.1" units="cm"/>
      <inkml:brushProperty name="height" value="0.1" units="cm"/>
    </inkml:brush>
  </inkml:definitions>
  <inkml:trace contextRef="#ctx0" brushRef="#br0">175 1 7577,'0'0'6890,"-58"0"-6890,9 0-1641,-19 0-3784</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18T21:47:52.508"/>
    </inkml:context>
    <inkml:brush xml:id="br0">
      <inkml:brushProperty name="width" value="0.1" units="cm"/>
      <inkml:brushProperty name="height" value="0.1" units="cm"/>
      <inkml:brushProperty name="color" value="#E71224"/>
    </inkml:brush>
  </inkml:definitions>
  <inkml:trace contextRef="#ctx0" brushRef="#br0">674 3 2800,'0'0'6491,"-8"-1"-5609,-3 0-598,-1 0 0,1 1 1,0 1-1,-1 0 1,1 0-1,0 1 0,-1 1 1,1 0-1,-13 5 1,-29 18 332,1 2 0,2 2 1,1 3-1,1 1 0,-55 53 0,85-69-605,1 1 0,1 0 0,0 1-1,2 1 1,0 1 0,2-1-1,0 2 1,2 0 0,0 0 0,-8 30-1,10-21 23,2 0 1,0 0-1,2 1 0,2-1 0,1 1 0,1 0 0,7 45 0,-4-63 40,0-1 0,1 0 1,0 0-1,1-1 1,1 0-1,0 1 0,0-2 1,2 1-1,-1-1 0,2 0 1,18 20-1,6 1 108,0-2-1,53 37 1,-86-68-180,0 0 0,0 0 0,-1 0 0,1 0 0,0 0 0,0 0 0,0 0 0,0 0 0,0 0 0,0 1 0,-1-1 0,1 0 0,0 0 0,0 0 0,0 0 0,0 0 0,0 0 0,0 0 0,-1 0 0,1 0 0,0 0 0,0 1 0,0-1 0,0 0 0,0 0 0,0 0 0,0 0 0,0 0 0,0 0 0,0 1 0,0-1 0,0 0 0,0 0 0,0 0 0,0 0 0,0 0 0,0 1 0,0-1 0,0 0 0,0 0 0,0 0 0,0 0 0,0 0 0,0 0 0,0 1 0,0-1 0,0 0 0,0 0 0,0 0 0,0 0 0,0 0 0,0 0 1,0 1-1,0-1 0,0 0 0,1 0 0,-27-3-470,-33-9-3323,3-3-5199</inkml:trace>
</inkml:ink>
</file>

<file path=ppt/ink/ink3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32767" units="deg"/>
          <inkml:channel name="T" type="integer" max="2.14748E9" units="dev"/>
        </inkml:traceFormat>
        <inkml:channelProperties>
          <inkml:channelProperty channel="X" name="resolution" value="3854.94116" units="1/cm"/>
          <inkml:channelProperty channel="Y" name="resolution" value="5461.1665" units="1/cm"/>
          <inkml:channelProperty channel="F" name="resolution" value="91.01945" units="1/deg"/>
          <inkml:channelProperty channel="T" name="resolution" value="1" units="1/dev"/>
        </inkml:channelProperties>
      </inkml:inkSource>
      <inkml:timestamp xml:id="ts0" timeString="2024-07-18T22:47:53.394"/>
    </inkml:context>
    <inkml:brush xml:id="br0">
      <inkml:brushProperty name="width" value="0.05292" units="cm"/>
      <inkml:brushProperty name="height" value="0.05292" units="cm"/>
      <inkml:brushProperty name="color" value="#FF0000"/>
    </inkml:brush>
  </inkml:definitions>
  <inkml:trace contextRef="#ctx0" brushRef="#br0">9438 16258 960 0,'0'0'1280'0,"0"0"-480"16,0 0-160-16,0 0-16 15,16 0-31-15,-16 0 7 16,0 0 24-16,0 0 8 0,0 0 16 15,0 0 48 1,0 0 56-16,0 0 57 0,0 0 95 16,0 0-104-1,0-7-40-15,0 7-144 16,0 0-128-16,0 0-160 0,0-8-112 16,0 8-64-16,0-15-136 15,0 8 40-15,0 1 17 0,0-9 31 16,0 6 80-16,0 9 40 15,0 0-24-15,0 0-80 16,0 0-120-16,0 45-136 16,0 21 136-16,16 31 144 15,12 15-16-15,-11 17-48 16,15-12-24-16,-16 3-56 16,-16-21 0-16,0-11-56 15,-16-14 56-15,-33-22 368 16,-28-15 200-16,0-22 200 0,17-15-152 15,-5 0-496-15,4-37-120 16,12-15-648-16,49-37-1032 16,0 16-1249-1,17-4-2464-15</inkml:trace>
  <inkml:trace contextRef="#ctx0" brushRef="#br0" timeOffset="149.5">9361 16215 7697 0,'0'0'1432'0,"0"0"-1071"0,0 0-337 16,0 0-24-16,0 0-417 16,0 0-1663-16</inkml:trace>
  <inkml:trace contextRef="#ctx0" brushRef="#br0" timeOffset="1050.06">10499 16354 3648 0,'0'0'2249'0,"0"0"-793"0,0 0-216 16,0 0-568-16,0 0-391 15,0 0 135 1,0 0 208-16,-45-88-112 15,13 65-224-15,-1 1 24 16,5-8 48-16,-4 15 24 16,-17 8 200-16,21-1 80 0,-21 8-55 15,-12 0-209-15,-3 23-264 16,-13 14-88-16,12 15 0 16,-12 7 24-16,32 8 32 15,13 0 72-15,-1 0-176 0,33-12 0 31,0-12-232-31,33-13-192 0,11-15 0 16,-11-6 15-16,15-9 121 16,-19 0 120-16,19-24 168 15,-15-6 0-15,11-13-56 0,-11-4 8 16,15-5-48-16,-3 7-56 16,4 8 40-16,-21-1 16 15,4 23 88-15,-15 0 8 0,-1 8 48 16,-16 7 152-1,0 0 32-15,0 22-152 16,16 23 464-16,-16-8 105 16,28 16-353-16,5-9-216 15,-1-4-80-15,-4-10-272 0,5-17-88 16,-17-5-9-16,0-8 89 16,0 0 280-16,-16-21 112 15,17-24 120-15,-5-9-168 16,4-6-47-16,0 0-9 15,17 8-8-15,-17 15 0 16,0 15 0-16,-4 15-81 16,-12 7-111-16,16 7-40 15,17 22 232-15,-1 16 152 16,13 7 80-16,3 0-87 0,-3 1-73 16,4-16-72-16,-1-5-64 15,-36-17 56-15,4-9 8 16,1-6 48-16,-17 0 448 15,0-6 248 1,16-34 8-16,0-4-472 16,0-9-200-16,13-6-64 0,-13-1 32 15,16 23-48-15,-16 8 0 16,-16 6 8-16,17 23-8 0,-17 0-136 16,0 0-656-16,0 0-1441 15,-17 15-4104 1</inkml:trace>
  <inkml:trace contextRef="#ctx0" brushRef="#br0" timeOffset="1617.49">11718 16407 4424 0,'0'0'1761'0,"0"0"-273"16,0 0-544-16,0 0-536 15,0 0-208-15,0-97-15 16,0 75 55-16,0 0 304 0,0-1 256 15,-16 16 152-15,0-1-8 16,-29 8-32-16,-3 0-127 16,-1 0-169-16,-12 15-376 15,13 15-152-15,-29 21-24 16,32 2 24-16,13 14 0 16,-1 0-32-16,33-5-56 15,0-11-112-15,0-14-144 16,33-7-32-16,-1-16 8 0,-4-14 80 15,5 0 72-15,15-14 128 16,-3-22 48-16,20-10-48 0,-4-5-264 16,-1 4 24-16,-11 2-65 15,0 15 97 1,-21 15 136 0,-12 8 72-16,-16 7 96 0,0 0 112 15,0 30-112-15,0 22 697 16,0 10-145-16,16-4-392 15,0-4-256-15,29-19-688 0,20-20-801 16,28-15-431-16,-16-29-657 16,-12-7-2120-16</inkml:trace>
  <inkml:trace contextRef="#ctx0" brushRef="#br0" timeOffset="1932.91">12731 16154 1216 0,'0'0'5553'16,"0"0"-4089"-16,0 0-47 16,0 0-457-16,0 0-344 15,0 0-208 1,0 0 160-16,0-24 304 16,0 24 16-16,0 0-143 15,0 0-41-15,0 0 16 0,-29 15 0 16,-19 16-160-16,-13 8-488 15,-4 19-72-15,4 1 72 16,13 8-16-16,36-7-48 16,12-1-8-16,0-4-88 15,60-19-112 1,34-5-48-16,31-25 176 0,-15-6 64 16,-1 0-32-16,-16-37-304 15,-16-8-1024-15,-45 14-3073 0</inkml:trace>
  <inkml:trace contextRef="#ctx0" brushRef="#br0" timeOffset="2616.44">9203 17796 3512 0,'0'0'760'15,"0"0"-488"-15,0 0-184 16,0 0-80-16,0 0 273 16,0 0 295-16,0 0 56 15,16-39-176-15,0 24 64 0,-16 0 296 16,16 0 328-16,-16 8 217 15,0-1-97-15,0 8-208 16,0 0-168-16,0 0-351 16,0 38-313-16,0 23-16 15,0 29 368 1,0 12-152-16,0 10-264 0,0-5-112 16,0-10-48-16,33-25-8 15,-33-18-56-15,0-18 56 31,0-14 8-31,-49-22 448 0,-12 0-448 16,-48 0-16-16,12-45-408 16,36-44-696-16,12 9-1425 0,21-2-2728 0</inkml:trace>
  <inkml:trace contextRef="#ctx0" brushRef="#br0" timeOffset="2748.58">9454 17526 10962 0,'0'0'1344'0,"0"0"-864"15,0 0-480-15,0 0-1648 0,0 0-2641 0</inkml:trace>
  <inkml:trace contextRef="#ctx0" brushRef="#br0" timeOffset="3600.1">10264 17841 3304 0,'0'0'1985'0,"0"0"15"0,0 0-640 15,0 0-455 1,0 0-361 0,0 0-24-16,0 0-144 0,0-91-32 15,-28 68 192-15,-5 8 128 16,1-7 208-16,-13 14 41 0,-3 8-201 16,3 0-56-16,-20 0-24 15,-12 15-360-15,0 23-200 16,-4 23-72-1,4 6 8-15,17 6 8 0,11 2 32 16,33-16-48 0,16-5-288-16,16-18-576 0,45-29 112 15,4-7 208-15,11 0 87 16,-11-15 265-16,-20-29 192 16,20-1 0-16,-5-15 64 15,1 8-64-15,4-6 8 0,-20 14-8 16,3-1 56-1,-32 13-40-15,17 10 144 16,-33 14 313-16,0 8 55 16,0 0-312-16,0 30-208 15,0 17 184-15,0 20 88 0,0-9-112 16,0 1-168-16,12-7 0 16,37-22-288-16,-1-7-72 15,-20-7 40-15,21-16 80 0,-21 0-8 16,5-24 248-1,-1-21 56 1,1-7-56-16,-5 0-16 0,21-6-120 16,-17-1 64-1,-4 6 72-15,5 14 0 16,-33 9 8-16,16 23 0 0,0 7-8 16,0 0-225-1,-3 37 121-15,3 25 104 16,16 12 104-16,17 6-23 0,-21-5-81 15,21-8-193-15,-5-22-215 16,-11-15-24-16,-1-23 80 16,0-7 352-16,-32 0 160 0,13-43 912 15,3-11-463 1,0-20-57-16,0-1-104 16,17-5-192-16,-17 5-80 15,12 6-96-15,-12 24-80 16,1 23-56-16,-1 7-128 0,-16 15-568 15,0 37-945-15,16 8-479 32,-16 15-2313-32</inkml:trace>
  <inkml:trace contextRef="#ctx0" brushRef="#br0" timeOffset="3978.24">11953 17834 5777 0,'0'0'1176'0,"0"0"-656"0,0 0-8 16,0 0 144-16,0 0 225 15,45-174 271-15,-45 152-32 16,0 14 72-16,-45 8 33 16,-20 0-233-16,-12 8-88 15,-16 36-376-15,-16 16-304 0,16 24 8 16,12 6-96-16,36-10-136 15,29-6-328-15,16-29-728 16,77-21 72-16,32-24 328 16,0 0 111-1,1-39 361-15,-1-19 184 16,-44-3 240-16,-20 9 449 0,-13 16-1 16,-16 21 16-16,-16 15 200 15,16 0-520-15,-16 45-296 0,17 13-88 16,-5 9 88-16,36 9-88 15,13-25-880-15,65-44-968 16,-1-7-1289 0,-32-7-3200-16</inkml:trace>
  <inkml:trace contextRef="#ctx0" brushRef="#br0" timeOffset="4633.05">13468 16243 6673 0,'0'0'1736'0,"0"0"-471"16,0 0-737-16,0 0-384 16,0 0-32-1,0 0 688-15,0 0 152 16,296-22-16-16,-155 7-168 0,30 0-87 16,31 0-289-16,1-7-152 15,15-2-152-15,-15-5-24 16,-29 6-56-16,-36 1 8 15,-57 14-8-15,-53 1 72 0,-28 7 472 16,0 0 56 0,0 0-608-16,-28 0 0 0,-82 30-1704 15,17 0-3161 1,-4-8-2985-16</inkml:trace>
  <inkml:trace contextRef="#ctx0" brushRef="#br0" timeOffset="5265.73">13590 15907 1120 0,'0'0'2424'0,"0"0"-1015"0,0 0-217 15,0 0-304-15,0 0-160 16,0 0 256-16,0-15 185 16,0 15-185-1,0 0-352-15,0 0-112 16,0 0-256-16,0 7-192 0,0 16 32 16,-29 14 352-16,-36 0 512 15,5 15-31-15,-17-7-57 0,12 0 8 16,4 1-192-16,12-15-304 31,5-10-120-31,11-6-96 16,17 0-176-16,16-8 0 0,0-7-192 15,0 0-288-15,33 9 40 16,11 4 192-16,37-6 192 16,12 15 56-1,17-7 0-15,28 8-64 16,-13-8-128-16,-16 7 80 15,-28-7 24 1,-20-8 40-16,-28 1 48 16,-33-1 88-16,0-7 160 15,0 0 8-15,0 0-256 0,0 0-128 16,0 0-1184-16,-17 0-2985 0</inkml:trace>
  <inkml:trace contextRef="#ctx0" brushRef="#br0" timeOffset="13613.58">13480 17871 1584 0,'0'0'3113'0,"0"0"-1169"16,0 0-152-16,0 0-495 16,0 0-321-16,0 0-200 15,0 0-152-15,-44-22 8 16,44 22 64 0,0 0-7-16,0 0-161 15,0 0-144-15,0 0-104 0,0-8-80 16,60 1-48-1,21-1 120-15,29-7 88 16,44 0-136-16,20-9-80 16,12 9-48-16,17 0-40 0,15-7-56 15,-15 7 8 1,-33 0-8-16,-44 7 0 0,-17 1 0 16,-44 7 0-16,-37 0 0 15,-12 0 0-15,-16 0 48 16,0 0-48-16,0 0-208 0,0-8-576 15,0-14-696-15,0 7-1481 16,-44 0-3288-16</inkml:trace>
  <inkml:trace contextRef="#ctx0" brushRef="#br0" timeOffset="14203.65">13796 17332 1432 0,'0'0'2792'0,"0"0"-631"15,0 0-393-15,0 0-543 16,0 0-145-16,0 0-288 16,0 0-176-16,0-23-24 15,0 23 0-15,-16 0 16 16,-16 0-167-16,-1 23-225 16,-11 16-152-16,-37 13 8 15,-13 8 184-15,-15 13 176 0,0-6 120 16,-1 0-16-16,17-15-176 31,32-13-48-31,13-16-64 0,32-8-80 16,3-8-72-16,13-7-48 15,0 0 112-15,0 0 56 16,0 0-88-16,0 0-48 16,13 0-80-16,19 0-152 15,17 0 32-15,11 15 16 0,33 7 32 16,1 1-40-16,15-1-56 15,0-1 16 1,-15 1 40-16,3-7-40 16,-20 0 16-16,-17-8 40 0,-27-7 96 15,-1 0 24-15,-32 0 424 16,0 0 304-16,0 0-256 0,0-7-296 16,0-1-200-16,0 8-160 15,-16 0-520-15,16 0-352 16,-16 0-344-16,0 0-889 15,-17 15-2344-15,21 0-1056 16</inkml:trace>
  <inkml:trace contextRef="#ctx0" brushRef="#br0" timeOffset="21615.37">7250 17682 2800 0,'0'0'1528'0,"0"0"-511"0,0 0 207 15,0 0-368-15,0 0-544 16,0 0-120-16,0 0-112 16,0 0-80-16,-121 144-160 15,121-107 32-15,0-7 0 16,0-15-56-16,0-7-112 15,12-8 72-15,4 0 224 16,-16 0 56-16,16-8 176 16,-16-14 16-16,16-1-136 15,1 1-8-15,-17 0-32 0,16 7-8 16,-16 0 136-16,0 7 56 16,0 8 32-16,0 0 72 15,0 0-72-15,0 0-152 0,0 8-136 16,-16 7 0-1,-17 7-152-15,17 8 152 16,16 7 0-16,0-7-304 16,0-9-112-16,0-7 80 15,0-6-104-15,16-8 112 0,0 0 304 16,1 0 24-16,-1 0 352 16,0-22 8-16,12 1-216 15,-11-9-88 1,15-7-48-16,-16 15 88 0,0 7-16 15,-16 0-8 1,0 7 264-16,0 8 160 0,0 0-127 16,0 0-57-16,0 0-168 15,0 0-144-15,-32 23-336 16,32-1 104-16,-16 0 216 16,16 8-88-16,0-7-393 15,0-10 129 1,0-6 8-16,0-7 56 0,16 0 256 15,-16 0 48-15,16 0 296 16,-16-13 120-16,16-9-224 16,-16 7-64-16,0-8 96 0,0 16-32 15,0 0 41-15,0-1 71 16,0 8 56-16,-16 0-72 16,0 0-216-1,-16 15-72-15,-1 7 0 0,21 1 0 16,-4-1-232-1,16-16-464-15,0 1-209 0,0-7-55 16,28 0-344-16,5-13 16 16,-1-9-369-16</inkml:trace>
  <inkml:trace contextRef="#ctx0" brushRef="#br0" timeOffset="22616.01">7048 17115 1136 0,'0'0'1568'0,"0"0"-160"15,0 0 81-15,0 0 79 0,0 0-272 16,0 0-255-16,-61-20-473 16,28 20-216-1,-11 15-224-15,28-2-120 0,-17 2-8 16,33-8-168 0,0 1-488-16,0-1-217 15,0 1 393-15,17-8 0 0,-1 0 208 16,0 0 272-16,-4 0 56 15,4-8 152-15,0-7-48 0,1-7-88 16,-1 0 40-16,-16 9 304 16,0 5 0-1,0 1 25-15,0 7 199 16,-16 0-40-16,-1 0-88 16,-15 0-352-16,-12 0-144 15,27 7-8-15,-15 8 8 0,32 0-16 16,0-10-568-16,0 10-248 15,0-15 344-15,0 8-17 16,16-8 105-16,0 0 152 16,1 0 232-16,-17 0 368 15,16-15 193-15,-16 7-169 16,0-12-240-16,0 5 104 16,0-1 120-16,0 1-176 15,0 9 8-15,-16 6 64 16,-17 0-64-1,1 0-24-15,3 0-184 0,13 0 0 16,0 0-64 0,16 6-88-16,0-6-440 0,0 9-408 0,0 6-121 15,0-15 561 1,32 7 160-16,-3-7 168 16,-13 0 232-16,0 0 288 0,17-22 232 15,-17 7-24-15,0-9 145 16,-16 18 367-16,0-3-136 0,0 3-432 15,-16 6-432-15,-17 0-8 16,-27 36-912-16,-5 10-1417 16,32-3-2984-1</inkml:trace>
  <inkml:trace contextRef="#ctx0" brushRef="#br0" timeOffset="27317.47">10252 14953 1424 0,'0'0'640'16,"0"0"-472"-16,0 0 200 0,0 0-104 15,0 0-264-15,0 0-96 16,-97 37 96-16,52-22 0 16,-4 0 112-16,21 15 168 15,-53 13-280-15,20-5-256 0,-16 6-1184 16</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18T13:04:49.102"/>
    </inkml:context>
    <inkml:brush xml:id="br0">
      <inkml:brushProperty name="width" value="0.1" units="cm"/>
      <inkml:brushProperty name="height" value="0.1" units="cm"/>
    </inkml:brush>
  </inkml:definitions>
  <inkml:trace contextRef="#ctx0" brushRef="#br0">175 1 7577,'0'0'6890,"-58"0"-6890,9 0-1641,-19 0-3784</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30T22:45:49.663"/>
    </inkml:context>
    <inkml:brush xml:id="br0">
      <inkml:brushProperty name="width" value="0.05" units="cm"/>
      <inkml:brushProperty name="height" value="0.05" units="cm"/>
      <inkml:brushProperty name="color" value="#E71224"/>
    </inkml:brush>
  </inkml:definitions>
  <inkml:trace contextRef="#ctx0" brushRef="#br0">337 1 8241,'0'0'4129,"-36"112"-11923</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25T14:14:26.479"/>
    </inkml:context>
    <inkml:brush xml:id="br0">
      <inkml:brushProperty name="width" value="0.05" units="cm"/>
      <inkml:brushProperty name="height" value="0.05" units="cm"/>
    </inkml:brush>
  </inkml:definitions>
  <inkml:trace contextRef="#ctx0" brushRef="#br0">3 122 24575,'-3'124'0,"6"139"0,22-141 0,-12-44 0,-8-56 0,-1-2 0,1 28 0,-1-17 0,8 44 0,-1-12 0,-9-50 0,0-1 0,0 1 0,2-1 0,0 1 0,0-1 0,1 0 0,0 0 0,1 0 0,1-1 0,0 0 0,1-1 0,0 1 0,0-1 0,2 0 0,0-1 0,0 1 0,0-2 0,1 0 0,0 0 0,1-2 0,23 13 0,171 48 0,-173-58 0,2-2 0,-1-1 0,0-3 0,45 2 0,-59-4 0,0 1 0,34 6 0,35 4 0,637-10 0,-354-4 0,-244 4 0,136-5 0,-193-9 0,-52 9 0,0-1 0,29-1 0,-17 4 0,-1-1 0,51-9 0,-45 4 0,-23 5 0,1-1 0,-1 0 0,0 0 0,1-1 0,-2-1 0,14-7 0,-17 7 0,0 0 0,-1-2 0,0 2 0,0-3 0,-1 2 0,0-2 0,0 1 0,1-1 0,-2 0 0,-1 1 0,9-18 0,1-7 0,21-67 0,-12 29 0,-8 27 0,-3 0 0,-2 0 0,-3-2 0,4-43 0,-4-180 0,-8 256 0,2-83 0,-5-99 0,3 190 0,-1-1 0,0 1 0,0-1 0,-1 2 0,1-2 0,-1 1 0,0 1 0,-1-2 0,1 1 0,0 1 0,-1 0 0,0-1 0,0 0 0,0 1 0,-1 0 0,1 0 0,-1 0 0,0 0 0,1 1 0,-1 0 0,-1 0 0,0 0 0,1 0 0,0 0 0,-1 0 0,1 1 0,-1 0 0,-8-1 0,-13-2 0,-1 1 0,-1 1 0,-51 2 0,48 1 0,-4-2 0,-62-10 0,62 6 0,-59-2 0,-639 8 0,712 1 0,1 0 0,-33 6 0,32-3 0,-2-2 0,-22 1 0,-351-3 0,190-2 0,185 2 0,2 1 0,-35 7 0,33-5 0,-1 0 0,-24 0 0,-93-5 0,-62 2 0,131 12 0,51-10 0,0 1 0,-29 1 0,-40-5 0,-34 1 0,119-1-105,-1 1 0,0-1 0,0 1 0,0 0 0,0 1 0,0-1 0,0 1 0,1 0 0,-1 0 0,1 0 0,0-1 0,-6 7 0,-2 1-6721</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25T14:13:59.647"/>
    </inkml:context>
    <inkml:brush xml:id="br0">
      <inkml:brushProperty name="width" value="0.05" units="cm"/>
      <inkml:brushProperty name="height" value="0.05" units="cm"/>
    </inkml:brush>
  </inkml:definitions>
  <inkml:trace contextRef="#ctx0" brushRef="#br0">1 803 24575,'0'-39'0,"2"2"0,12-56 0,13-79 0,-22 135 0,-2 0 0,-3-68 0,1-29 0,0 130 0,-1 1 0,1-2 0,0 1 0,1 1 0,-1-1 0,1 0 0,-1 0 0,1 1 0,0-1 0,0 0 0,0 1 0,1 0 0,-1 0 0,1-1 0,0 1 0,0 1 0,0-1 0,0 0 0,1 0 0,-1 1 0,1 0 0,-1 0 0,1 0 0,5-2 0,8-1 0,0 1 0,0-1 0,1 2 0,31-2 0,16-4 0,-36 5 0,0 1 0,41-1 0,-41 4 0,0-2 0,47-8 0,-31 3 0,2 3 0,-1 1 0,92 6 0,-32-1 0,1619-2-1365,-1702 0-5461</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25T14:14:00.796"/>
    </inkml:context>
    <inkml:brush xml:id="br0">
      <inkml:brushProperty name="width" value="0.05" units="cm"/>
      <inkml:brushProperty name="height" value="0.05" units="cm"/>
    </inkml:brush>
  </inkml:definitions>
  <inkml:trace contextRef="#ctx0" brushRef="#br0">0 64 24575,'1'5'0,"1"0"0,-1-2 0,1 2 0,0-1 0,0 0 0,0 0 0,0 0 0,6 5 0,4 11 0,-9-14 0,0 1 0,0-1 0,1 0 0,0 0 0,2 0 0,-2 0 0,1-2 0,0 2 0,9 6 0,-12-11 0,-1 0 0,1 0 0,0 0 0,0 0 0,-1-1 0,1 1 0,0 0 0,0-1 0,0 1 0,0-1 0,0 0 0,0 0 0,0 0 0,-1 0 0,1 0 0,3-1 0,-1 0 0,-1 0 0,1 0 0,-1-1 0,0 1 0,0-1 0,0 0 0,0 0 0,0 1 0,0-1 0,0-1 0,4-4 0,53-63 68,-49 55-354,0 0-1,2 0 0,0 1 1,26-22-1,-26 28-6539</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25T14:14:12.551"/>
    </inkml:context>
    <inkml:brush xml:id="br0">
      <inkml:brushProperty name="width" value="0.05" units="cm"/>
      <inkml:brushProperty name="height" value="0.05" units="cm"/>
    </inkml:brush>
  </inkml:definitions>
  <inkml:trace contextRef="#ctx0" brushRef="#br0">131 129 24575,'-2'0'0,"0"0"0,0 1 0,0 0 0,0-1 0,0 1 0,0-1 0,0 1 0,1 0 0,-1 0 0,0 0 0,0 0 0,1 1 0,-1-1 0,1 0 0,-1 1 0,1 0 0,-1-1 0,1 0 0,0 1 0,0-1 0,0 1 0,0 0 0,0 0 0,0 0 0,1-1 0,-1 1 0,0 2 0,-2 6 0,0 0 0,1 0 0,-1 18 0,1-14 0,2-1 0,-1 1 0,2 0 0,0 0 0,1 0 0,6 26 0,-6-36 0,0 0 0,0 0 0,0 1 0,1-2 0,-1 1 0,1 0 0,0 0 0,0-1 0,0 0 0,1 1 0,-1-1 0,1 0 0,0-1 0,0 1 0,0 0 0,0-1 0,1 0 0,-1-1 0,1 1 0,-1 0 0,1-1 0,0 1 0,0-1 0,9 1 0,-7-1 0,-1-1 0,1 1 0,-1-1 0,1 0 0,-1-1 0,1 1 0,-1-1 0,1-1 0,-1 1 0,0-1 0,0 0 0,0 0 0,0 0 0,1-1 0,-1 0 0,-1-1 0,11-6 0,-9 4 0,0-1 0,0 0 0,-1 0 0,0 0 0,0-1 0,-1 1 0,0-2 0,0 1 0,-1-1 0,0 1 0,2-11 0,-2 6 0,0 0 0,-1-1 0,-1 1 0,-1-1 0,1 0 0,-2 1 0,-3-20 0,2 24 0,0 0 0,-1 1 0,0-2 0,-1 2 0,0-1 0,-1 1 0,1 0 0,-2-1 0,1 1 0,-1 0 0,-7-6 0,7 9 0,0 0 0,-1 1 0,0 0 0,0-1 0,0 1 0,-1 2 0,0-2 0,1 1 0,-1 1 0,-1-1 0,1 2 0,-1-1 0,1 1 0,0-1 0,-1 1 0,1 1 0,0 0 0,-10 0 0,8 0 0,0 1 0,0 0 0,-1 0 0,0 1 0,1 0 0,0 0 0,1 0 0,-1 2 0,0-1 0,1 0 0,0 2 0,0 0 0,0-1 0,-9 9 0,10-7-114,0 1 1,0 0-1,1 1 0,0-1 0,1 1 1,0 1-1,0-1 0,1 1 0,0-1 1,1 1-1,-4 12 0,4-4-6712</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25T14:14:13.682"/>
    </inkml:context>
    <inkml:brush xml:id="br0">
      <inkml:brushProperty name="width" value="0.05" units="cm"/>
      <inkml:brushProperty name="height" value="0.05" units="cm"/>
    </inkml:brush>
  </inkml:definitions>
  <inkml:trace contextRef="#ctx0" brushRef="#br0">1 0 24575,'2'1'0,"1"-1"0,-1 1 0,1-1 0,-1 1 0,0 0 0,1 0 0,-1 0 0,0 0 0,0-1 0,1 1 0,-1 1 0,0-1 0,0 1 0,-1-1 0,1 1 0,0 0 0,0 0 0,-1-1 0,1 1 0,-1 0 0,0 0 0,0 0 0,1 0 0,-1 1 0,-1-2 0,1 1 0,0 1 0,-1-1 0,1 1 0,-1-1 0,1 0 0,-1 3 0,2 14 0,-1-1 0,1 0 0,-5 21 0,2-17 0,1-20 0,-1 8 0,1 0 0,0-1 0,0 1 0,1 0 0,1-1 0,0 1 0,1-1 0,-1 0 0,1 1 0,6 10 0,-8-19 0,-1-1 0,1 1 0,-1-1 0,1 1 0,-1-1 0,1 1 0,-1-1 0,1 0 0,0 1 0,-1-1 0,1 0 0,0 1 0,-1-1 0,1 0 0,0 0 0,0 0 0,-1 0 0,1 0 0,0 1 0,0-1 0,-1-1 0,1 1 0,0 0 0,-1 0 0,1 0 0,0 0 0,0 0 0,-1-1 0,1 1 0,0 0 0,-1-1 0,1 1 0,0 0 0,-1-1 0,1 1 0,-1-1 0,1 1 0,-1-1 0,1 1 0,-1-1 0,1 1 0,-1-1 0,1 0 0,-1 1 0,0-1 0,1-1 0,24-31 0,-23 30 0,5-8 0,0 0 0,0 0 0,0 0 0,1 1 0,2 1 0,13-15 0,-21 22 0,0 2 0,0-2 0,0 1 0,0-1 0,0 1 0,1 0 0,-1 0 0,0 0 0,1 0 0,-1 0 0,0 1 0,1-1 0,-1 1 0,1-1 0,-1 1 0,1 0 0,-1 0 0,1 0 0,-1 1 0,1-1 0,-1 0 0,1 1 0,-1 0 0,0-1 0,1 1 0,-1 0 0,0 0 0,1 0 0,-1 1 0,0-1 0,0 0 0,0 1 0,0-1 0,0 0 0,-1 1 0,5 4 0,-2-2 0,0 1 0,-1 1 0,1-1 0,-1 1 0,0 0 0,-1-1 0,1 1 0,-1-1 0,-1 2 0,1-2 0,-1 2 0,0-1 0,0 10 0,0-6 0,-1-1 0,-1 0 0,1 1 0,-1-1 0,-1 0 0,0 1 0,-1-2 0,-4 14 0,5-19-24,1-1-1,0 0 1,-1 1 0,1-1-1,-1-1 1,0 1 0,0 0-1,1 0 1,-2 0-1,1 0 1,0 0 0,0-1-1,-1 0 1,0 0 0,1 0-1,-1 1 1,1-1-1,-1 0 1,1 0 0,-1-1-1,0 1 1,0-1 0,1 1-1,-1-1 1,0 0-1,0 0 1,1 0 0,-1 0-1,0-1 1,1 1-1,-1-1 1,0 1 0,0-1-1,1 0 1,-1 0 0,1 0-1,-1 0 1,1-1-1,0 1 1,-1 0 0,1-1-1,0 1 1,0-1 0,0 0-1,0 0 1,0 0-1,1 0 1,-1 0 0,1 0-1,-1 0 1,1-1-1,0 1 1,0-1 0,0 2-1,-1-7 1,-2-10-6802</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25T14:14:14.224"/>
    </inkml:context>
    <inkml:brush xml:id="br0">
      <inkml:brushProperty name="width" value="0.05" units="cm"/>
      <inkml:brushProperty name="height" value="0.05" units="cm"/>
    </inkml:brush>
  </inkml:definitions>
  <inkml:trace contextRef="#ctx0" brushRef="#br0">1 0 24575,'1'0'0,"0"1"0,0-1 0,0 0 0,0 1 0,-1-1 0,1 1 0,0-1 0,0 1 0,0-1 0,0 1 0,-1 0 0,1-1 0,0 1 0,0-1 0,-1 1 0,1-1 0,-1 1 0,1 0 0,-1 0 0,1 0 0,-1 0 0,1 0 0,-1 0 0,0 0 0,1 1 0,8 30 0,-6-17 0,11 31 0,15 81 0,-7-15 0,-18-97 0,-2-1 0,0 1 0,0 0 0,-2 0 0,-1 16 0,1-27 0,0-2 0,-1 2 0,0-1 0,0 1 0,0-1 0,0 0 0,0 0 0,-1 0 0,1 0 0,-1 0 0,0 0 0,-4 5 0,5-7 0,-1 0 0,1-1 0,-1 1 0,0 0 0,1 0 0,-1 0 0,0 0 0,0 0 0,0-1 0,0 1 0,0-1 0,1 1 0,-1-1 0,0 0 0,0 0 0,-1 0 0,1 0 0,0 0 0,0 0 0,0-1 0,0 1 0,0-1 0,0 1 0,0-1 0,-2-1 0,2 2-85,1-1 0,-1 0-1,0 0 1,0 1 0,0-2-1,1 1 1,-1 0 0,1-1-1,-1 1 1,1-1 0,-1 1-1,1-1 1,0 0 0,0 1-1,-2-4 1,-4-11-6741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18T14:21:39.987"/>
    </inkml:context>
    <inkml:brush xml:id="br0">
      <inkml:brushProperty name="width" value="0.1" units="cm"/>
      <inkml:brushProperty name="height" value="0.1" units="cm"/>
      <inkml:brushProperty name="color" value="#E71224"/>
    </inkml:brush>
  </inkml:definitions>
  <inkml:trace contextRef="#ctx0" brushRef="#br0">89 1 3512,'0'0'1092,"-3"25"545,-4 23-816,-2 0 1,-19 55-1,19-68-392,1 1 0,-4 49 0,3-15-154,5-121 1408,4 33-1282,1 1 0,0-1 0,6-25 0,-2 28-416,1-1-1,1 1 1,0 0 0,1 0 0,0 1-1,2 0 1,0 1 0,0 0 0,1 0-1,20-17 1,-21 21-4,1 0 0,0 1 0,1 0 1,-1 1-1,1 0 0,1 1 0,-1 0 0,1 1 0,0 1 0,1 0 1,-1 1-1,0 0 0,19-1 0,-23 3 1,-1 0-99,0 0-1,1 0 1,-1 1 0,1 0 0,-1 1 0,1 0-1,-1 0 1,1 0 0,-1 1 0,0 1 0,0-1-1,0 1 1,0 1 0,0-1 0,-1 2 0,10 5-1,-3 2-591,0 1-1,0 1 1,-2 0-1,0 0 1,14 23-1,-3 10-3080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25T14:14:14.627"/>
    </inkml:context>
    <inkml:brush xml:id="br0">
      <inkml:brushProperty name="width" value="0.05" units="cm"/>
      <inkml:brushProperty name="height" value="0.05" units="cm"/>
    </inkml:brush>
  </inkml:definitions>
  <inkml:trace contextRef="#ctx0" brushRef="#br0">50 29 24575,'-4'0'0,"-2"-4"0,-4-1 0,-5-5 0,1 1-8191</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25T14:14:15.715"/>
    </inkml:context>
    <inkml:brush xml:id="br0">
      <inkml:brushProperty name="width" value="0.05" units="cm"/>
      <inkml:brushProperty name="height" value="0.05" units="cm"/>
    </inkml:brush>
  </inkml:definitions>
  <inkml:trace contextRef="#ctx0" brushRef="#br0">0 198 24575,'45'2'0,"-26"-2"0,-1 0 0,0 0 0,0 0 0,1-2 0,24-5 0,-39 6 0,1-1 0,-1 0 0,1 1 0,-1-1 0,0 0 0,0-1 0,0 1 0,0-1 0,0 1 0,-1-1 0,1 0 0,-1-1 0,0 1 0,0 0 0,0-1 0,0 0 0,-1 1 0,0-1 0,0 0 0,0-1 0,0 2 0,0-2 0,-1 1 0,0 0 0,1-7 0,-1 7 0,0-1 0,-1 0 0,1 1 0,-1-1 0,0 0 0,0 1 0,0-1 0,-1 0 0,0 2 0,0-2 0,0 0 0,-1 1 0,1 0 0,-1-1 0,-5-7 0,5 10 0,0 0 0,0 0 0,-1 0 0,1 0 0,0 0 0,-1 1 0,0-1 0,1 1 0,-1 0 0,0 0 0,0 0 0,0 0 0,0 0 0,0 0 0,0 0 0,0 1 0,0 0 0,0-1 0,0 1 0,0 0 0,-1 1 0,1-1 0,0 0 0,0 1 0,0 0 0,-5 1 0,1 0 0,1 0 0,1 1 0,-1 0 0,0 1 0,1-2 0,0 2 0,-1 0 0,2 1 0,-1-2 0,0 2 0,1 0 0,0-1 0,0 1 0,0 1 0,1-2 0,0 2 0,0-1 0,0 1 0,1 0 0,-3 10 0,0-1 0,0 0 0,2 1 0,-1-1 0,2 1 0,1 0 0,0-1 0,2 18 0,0-27 0,1-1 0,-1 1 0,2 0 0,0-1 0,-1 1 0,1-1 0,0 0 0,0 1 0,1-2 0,0 1 0,-1 0 0,2-1 0,-1 1 0,1-1 0,-1-1 0,1 1 0,0 0 0,1-1 0,-1 0 0,11 5 0,-11-5 0,1-2 0,-1 2 0,1-1 0,-1-1 0,2 1 0,-1-1 0,-1 0 0,1 0 0,0 0 0,0-1 0,0 0 0,0 0 0,-1-1 0,1 1 0,0-1 0,0 0 0,-1-1 0,1 0 0,0 0 0,-1 0 0,0 0 0,8-4 0,-4 0-273,-1 0 0,-1 0 0,0-1 0,8-9 0,-5 3-6553</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25T14:14:16.617"/>
    </inkml:context>
    <inkml:brush xml:id="br0">
      <inkml:brushProperty name="width" value="0.05" units="cm"/>
      <inkml:brushProperty name="height" value="0.05" units="cm"/>
    </inkml:brush>
  </inkml:definitions>
  <inkml:trace contextRef="#ctx0" brushRef="#br0">83 35 24575,'0'0'0,"0"-2"0,0 1 0,1 0 0,-1 0 0,0-1 0,0 1 0,-1 0 0,1-1 0,0 1 0,0 0 0,-1 1 0,1-2 0,0 1 0,-1 0 0,1 0 0,-1-1 0,0 1 0,1 0 0,-1 0 0,0 0 0,0 0 0,0 0 0,1 0 0,-1 1 0,0 0 0,0-1 0,-1 0 0,1 0 0,0 1 0,0-1 0,0 0 0,0 1 0,-1-1 0,1 1 0,0 0 0,0-1 0,-1 1 0,1 0 0,-1 0 0,0 0 0,0 0 0,0 0 0,-1 1 0,1 0 0,0-1 0,0 1 0,0 0 0,0 0 0,0 0 0,0 0 0,0 0 0,0 0 0,0 1 0,1-1 0,-1 1 0,1-1 0,-1 1 0,1 0 0,-1 0 0,1-1 0,0 1 0,0 0 0,0 0 0,0 0 0,-1 3 0,-1 3 0,1 0 0,1 0 0,-1 0 0,1 0 0,0 0 0,1 0 0,0 1 0,1-2 0,0 2 0,0-1 0,0-1 0,1 2 0,4 8 0,-4-13 0,0 0 0,1 1 0,-1-2 0,1 2 0,0-1 0,1 0 0,-1-1 0,1 1 0,0 0 0,-1-1 0,2 0 0,-1 0 0,1 0 0,0 0 0,-1-2 0,1 2 0,0-1 0,0 0 0,0 0 0,0-1 0,0 1 0,9 0 0,1-1 0,-1 0 0,1 0 0,1-1 0,-1-1 0,-1 0 0,1 0 0,-1-1 0,1-2 0,28-8 0,-21 3 0,-1 0 0,0-1 0,0-2 0,0 0 0,25-20 0,-40 26-195,1 0 0,-1-1 0,-1 1 0,1-1 0,-1 0 0,6-12 0,-3 6-6631</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25T14:14:17.207"/>
    </inkml:context>
    <inkml:brush xml:id="br0">
      <inkml:brushProperty name="width" value="0.05" units="cm"/>
      <inkml:brushProperty name="height" value="0.05" units="cm"/>
    </inkml:brush>
  </inkml:definitions>
  <inkml:trace contextRef="#ctx0" brushRef="#br0">32 1 24575,'0'34'0,"1"2"0,-2-2 0,-1 1 0,-11 53 0,5-46 0,3 1 0,2-1 0,2 1 0,5 44 0,-1 10 0,-3 15-1365,0-102-5461</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25T14:14:17.705"/>
    </inkml:context>
    <inkml:brush xml:id="br0">
      <inkml:brushProperty name="width" value="0.05" units="cm"/>
      <inkml:brushProperty name="height" value="0.05" units="cm"/>
    </inkml:brush>
  </inkml:definitions>
  <inkml:trace contextRef="#ctx0" brushRef="#br0">1 41 24575,'420'0'0,"-396"-2"-227,-1-1-1,0 1 1,1-3-1,-2-1 1,33-10-1,-39 10-6598</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25T14:14:30.108"/>
    </inkml:context>
    <inkml:brush xml:id="br0">
      <inkml:brushProperty name="width" value="0.05" units="cm"/>
      <inkml:brushProperty name="height" value="0.05" units="cm"/>
    </inkml:brush>
  </inkml:definitions>
  <inkml:trace contextRef="#ctx0" brushRef="#br0">0 83 24575,'34'-2'0,"1"-1"0,-2 0 0,0-3 0,37-11 0,-39 10 0,37-5 29,-44 8-493,-1-1-1,41-11 0,-48 9-6361</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30T14:37:59.752"/>
    </inkml:context>
    <inkml:brush xml:id="br0">
      <inkml:brushProperty name="width" value="0.05" units="cm"/>
      <inkml:brushProperty name="height" value="0.05" units="cm"/>
    </inkml:brush>
  </inkml:definitions>
  <inkml:trace contextRef="#ctx0" brushRef="#br0">107 0 24575,'-1'11'0,"-1"0"0,0 0 0,0 0 0,-6 14 0,-2 11 0,-3 26 0,-30 169 0,32-159 0,5-45 0,2 0 0,0 32 0,5 418 0,-2-473 0,1-1 0,0 0 0,0 0 0,0 1 0,1-1 0,-1 0 0,1 0 0,0 0 0,0 1 0,0-1 0,0 0 0,0 0 0,1 0 0,-1 0 0,1-1 0,0 1 0,0 0 0,0-1 0,0 1 0,0-1 0,3 3 0,0-3 0,1 1 0,-1-1 0,0 0 0,1-1 0,-1 1 0,1-1 0,-1 0 0,1 0 0,0-1 0,-1 1 0,10-2 0,46 0 0,-31-1 0,0 1 0,0 2 0,0 2 0,43 8 0,-38-6-24,0 0 0,1-2 1,0-2-1,37-3 0,-8 0-1222,-42 2-5580</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30T14:38:01.693"/>
    </inkml:context>
    <inkml:brush xml:id="br0">
      <inkml:brushProperty name="width" value="0.05" units="cm"/>
      <inkml:brushProperty name="height" value="0.05" units="cm"/>
    </inkml:brush>
  </inkml:definitions>
  <inkml:trace contextRef="#ctx0" brushRef="#br0">3 1 24575,'-2'94'0,"4"104"0,11-127 0,-8-51 0,-2 0 0,3 28 0,-6-32 0,-2 233 0,-10-161 0,6-55 0,-2 57 0,7-46 0,3 97 0,-2-139 0,0 1 0,1-1 0,-1 0 0,0 0 0,1 1 0,-1-1 0,1 0 0,0 0 0,0 0 0,0 1 0,0-1 0,0 0 0,0 0 0,0-1 0,1 1 0,-1 0 0,1 0 0,-1-1 0,1 1 0,0 0 0,0-1 0,0 0 0,-1 1 0,1-1 0,0 0 0,1 0 0,-1 0 0,0-1 0,0 1 0,0 0 0,1-1 0,-1 1 0,0-1 0,4 0 0,7 0 0,0-1 0,-1 0 0,1-1 0,0-1 0,15-5 0,14-2 0,17 5 0,-1 3 0,67 5 0,-58 0 0,72-6 0,-128 1 2,0 0-1,0-1 1,0 0 0,-1-1-1,20-9 1,3-1-1377,-17 8-5451</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30T14:38:03.577"/>
    </inkml:context>
    <inkml:brush xml:id="br0">
      <inkml:brushProperty name="width" value="0.05" units="cm"/>
      <inkml:brushProperty name="height" value="0.05" units="cm"/>
    </inkml:brush>
  </inkml:definitions>
  <inkml:trace contextRef="#ctx0" brushRef="#br0">1 1 24575,'0'663'0,"0"-659"0,-1-1 0,1 0 0,0 1 0,1-1 0,-1 0 0,1 1 0,-1-1 0,1 0 0,0 0 0,0 0 0,0 0 0,1 0 0,-1 0 0,1 0 0,0 0 0,-1 0 0,1 0 0,0-1 0,1 1 0,4 3 0,-2-3 0,0-1 0,0 0 0,0 0 0,1 0 0,-1 0 0,0-1 0,1 0 0,0 0 0,-1-1 0,1 1 0,10-2 0,544-4-1365,-537 5-5461</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30T14:38:05.531"/>
    </inkml:context>
    <inkml:brush xml:id="br0">
      <inkml:brushProperty name="width" value="0.05" units="cm"/>
      <inkml:brushProperty name="height" value="0.05" units="cm"/>
    </inkml:brush>
  </inkml:definitions>
  <inkml:trace contextRef="#ctx0" brushRef="#br0">2 0 24575,'0'822'0,"0"-819"0,-1 0 0,1 0 0,0 0 0,0 0 0,0 0 0,0 0 0,1 0 0,-1 0 0,1 0 0,0 0 0,0 0 0,0 0 0,0-1 0,0 1 0,1 0 0,-1-1 0,1 1 0,-1-1 0,1 1 0,0-1 0,0 0 0,0 1 0,1-1 0,-1 0 0,0-1 0,1 1 0,0 0 0,-1-1 0,1 1 0,0-1 0,-1 0 0,1 0 0,0 0 0,0 0 0,0-1 0,0 1 0,0-1 0,0 1 0,0-1 0,0 0 0,3-1 0,136 1 0,-96-2 0,-1 2 0,1 3 0,51 8 0,-55-6-305,0-1-1,72-2 1,-102-2-144,11-1-6377</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18T14:21:40.731"/>
    </inkml:context>
    <inkml:brush xml:id="br0">
      <inkml:brushProperty name="width" value="0.1" units="cm"/>
      <inkml:brushProperty name="height" value="0.1" units="cm"/>
      <inkml:brushProperty name="color" value="#E71224"/>
    </inkml:brush>
  </inkml:definitions>
  <inkml:trace contextRef="#ctx0" brushRef="#br0">312 0 544,'0'0'9801,"-26"21"-9493,11-9-274,-10 8 77,0 1-1,2 0 1,1 2 0,0 1 0,-33 49-1,38-46-3,2 0 0,1 1 0,-19 54 0,28-67-117,1-1 1,0 1-1,2 0 1,0 0-1,0 0 1,1 1-1,1-1 1,1 0-1,0 0 1,3 18-1,-2-28-8,0 0 0,0 0 0,0 0 0,0 0 1,1 0-1,0 0 0,0-1 0,0 1 0,0-1 0,1 0 0,0 0 0,-1 0 0,2 0 0,-1-1 1,0 0-1,1 0 0,-1 0 0,1 0 0,0-1 0,0 1 0,0-1 0,0-1 0,1 1 0,-1-1 1,0 0-1,1 0 0,-1 0 0,11-1 0,-1 1-14,0-1 1,1-1-1,-1 0 1,0-1-1,0-1 1,0-1-1,-1 0 0,1 0 1,19-10-1,-4-2-76,-1-2-1,0-1 1,49-42-1,67-78-662,-138 131 723,72-78-367,-70 75 449,0 0-1,-1-1 0,0 0 0,-1 0 0,10-25 1,-64 96 1729,33-39-1695,0 1 0,1 0 0,1 1 0,1 0 0,0 1 0,2 1 0,1-1 0,1 1 0,1 1 0,-3 32 0,8-49-64,0 3-21,0-1 0,1 0 0,0 1 1,0-1-1,4 19 0,-3-27 1,0 1 1,0-1-1,0 0 1,0 1-1,0-1 1,0 0-1,1 0 1,-1 0-1,1 0 1,-1 0-1,1 0 1,0 0-1,0 0 1,0-1-1,0 1 1,0-1-1,0 0 1,0 1-1,0-1 1,1 0-1,-1 0 1,1 0-1,-1 0 1,0-1-1,1 1 1,-1-1-1,1 0 1,4 1-1,4 0-15,0 0 0,0-1 0,0 0 0,0-1 0,0 0-1,-1-1 1,1 0 0,0-1 0,-1 0 0,1 0 0,-1-1 0,0 0-1,16-11 1,106-63-982,156-123 0,-275 190 1020,-9 8 21,-1 0 0,0 1 0,0-1 0,1 1 0,0-1 0,-1 1 0,1 0 0,4-1 0,-8 3-18,0 0 1,1 0-1,-1 0 1,0 0 0,0 0-1,0 0 1,0 0-1,1 0 1,-1 0-1,0 0 1,0 1-1,0-1 1,0 0-1,1 0 1,-1 0 0,0 0-1,0 0 1,0 0-1,0 1 1,0-1-1,1 0 1,-1 0-1,0 0 1,0 0-1,0 1 1,0-1 0,0 0-1,0 0 1,0 0-1,0 0 1,0 1-1,0-1 1,0 0-1,0 0 1,0 0-1,0 1 1,0-1-1,0 0 1,0 0 0,0 0-1,0 1 1,0-1-1,0 0 1,0 0-1,0 0 1,0 0-1,0 1 1,0-1-1,-1 0 1,1 0 0,0 0-1,0 0 1,0 0-1,0 1 1,-1-1-1,1 3 67,-9 24 213,0-2 0,-2 1 0,-1-1 0,-1-1 0,-1 0 0,-20 26 0,-15 28 202,31-44-250,-29 69 0,41-85-241,1 0-1,1 0 1,0 0 0,1 0-1,0 36 1,3-53-11,0-1 1,0 1-1,1-1 1,-1 1-1,0-1 1,0 1-1,1-1 1,-1 1 0,0-1-1,1 0 1,-1 1-1,0-1 1,1 1-1,-1-1 1,1 0-1,-1 1 1,1-1-1,-1 0 1,1 0 0,-1 1-1,1-1 1,-1 0-1,1 0 1,-1 0-1,1 1 1,-1-1-1,1 0 1,0 0-1,-1 0 1,1 0 0,-1 0-1,1 0 1,-1 0-1,1-1 1,-1 1-1,2 0 1,23-4-70,-25 4 76,25-9-5,0-2-1,0 0 1,-1-1 0,-1-2 0,0 0 0,-1-1 0,25-23-1,18-11-95,142-81-336,-205 129 438,-1-1 0,1 1 0,0 0 0,0 0 0,-1 0 0,1 0 0,0 0 0,0 0 0,0 1 0,0-1 0,0 0 0,0 1 0,0 0 0,0-1-1,0 1 1,0 0 0,0 0 0,0 0 0,0 1 0,0-1 0,4 1 0,-4 2 32,-1-1 0,0 1 0,0 0 0,0-1 0,0 1-1,-1 0 1,1 0 0,-1-1 0,0 1 0,1 0 0,-1 0 0,-1 0 0,1 5 0,-2 10 181,0 0 0,-2-1 1,0 1-1,0 0 1,-2-1-1,0 0 0,-9 17 1,6-14-116,1 0-1,0 1 1,2-1 0,-6 37 0,12-56-79,-1 4-101,0 1 1,1-1-1,-1 1 0,1-1 1,1 1-1,-1-1 1,2 8-1,-1-12 9,0 0 1,-1 1-1,1-1 1,0 0 0,0 0-1,0 1 1,0-1-1,0 0 1,0 0-1,1 0 1,-1-1-1,0 1 1,0 0-1,1 0 1,-1-1-1,1 1 1,-1-1-1,0 1 1,1-1 0,-1 1-1,1-1 1,-1 0-1,1 0 1,-1 0-1,1 0 1,-1 0-1,1 0 1,2 0-1,5-1-136,1 0-1,-1 0 0,1-1 0,-1 0 1,0-1-1,1 0 0,-1-1 0,12-6 1,75-48-1763,-51 29 854,162-106-2552,-110 67 2172</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30T14:38:08.408"/>
    </inkml:context>
    <inkml:brush xml:id="br0">
      <inkml:brushProperty name="width" value="0.05" units="cm"/>
      <inkml:brushProperty name="height" value="0.05" units="cm"/>
    </inkml:brush>
  </inkml:definitions>
  <inkml:trace contextRef="#ctx0" brushRef="#br0">2 1 24575,'-1'85'0,"3"95"0,11-109 0,-9-51 0,0 0 0,1 28 0,-4-11 0,-3 269 0,-11-234 0,9-52 0,0 0 0,-1 27 0,4-37 0,1-1 0,0-1 0,0 1 0,0 0 0,4 14 0,-4-21 0,0-1 0,1 1 0,-1-1 0,0 0 0,1 1 0,0-1 0,-1 0 0,1 1 0,0-1 0,0 0 0,0 0 0,-1 0 0,1 1 0,0-1 0,1 0 0,-1 0 0,0-1 0,0 1 0,0 0 0,1 0 0,-1 0 0,0-1 0,1 1 0,-1-1 0,0 1 0,1-1 0,-1 0 0,1 1 0,-1-1 0,1 0 0,-1 0 0,0 0 0,1 0 0,2 0 0,273-19 0,-243 20 0,1-2 0,-1-1 0,59-12 0,-70 10-341,1 1 0,0 0-1,25 2 1,-26 1-6485</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30T14:38:17.966"/>
    </inkml:context>
    <inkml:brush xml:id="br0">
      <inkml:brushProperty name="width" value="0.05" units="cm"/>
      <inkml:brushProperty name="height" value="0.05" units="cm"/>
    </inkml:brush>
  </inkml:definitions>
  <inkml:trace contextRef="#ctx0" brushRef="#br0">2 1 24575,'-2'112'0,"5"122"0,21-126 0,-23-105 0,0 0 0,0 0 0,0 0 0,1 0 0,-1 0 0,1-1 0,0 1 0,0 0 0,0-1 0,0 1 0,0-1 0,0 0 0,1 0 0,-1 0 0,1 0 0,0 0 0,-1 0 0,1-1 0,0 1 0,0-1 0,0 0 0,0 0 0,0 0 0,0 0 0,0 0 0,1-1 0,3 1 0,13 1 0,1-2 0,-1 1 0,30-5 0,10 1 0,-38 7-1365,-5 1-5461</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30T14:38:19.561"/>
    </inkml:context>
    <inkml:brush xml:id="br0">
      <inkml:brushProperty name="width" value="0.05" units="cm"/>
      <inkml:brushProperty name="height" value="0.05" units="cm"/>
    </inkml:brush>
  </inkml:definitions>
  <inkml:trace contextRef="#ctx0" brushRef="#br0">1 1 24575,'0'477'0,"1"-457"0,1 0 0,8 35 0,-5-33 0,-1 0 0,1 24 0,-6-10 0,0-25 0,0 1 0,2 0 0,-1-1 0,4 21 0,-3-30 0,-1 1 0,1-1 0,0 0 0,0 1 0,0-1 0,0 0 0,1 1 0,-1-1 0,0 0 0,1 0 0,0 0 0,-1 0 0,1 0 0,0-1 0,0 1 0,0 0 0,0-1 0,0 0 0,1 1 0,-1-1 0,0 0 0,1 0 0,-1 0 0,0 0 0,1-1 0,3 1 0,3 1-151,0-1-1,1 0 0,-1 0 0,1-1 1,-1-1-1,0 1 0,1-2 1,14-3-1,-6-2-6674</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01T19:45:51.916"/>
    </inkml:context>
    <inkml:brush xml:id="br0">
      <inkml:brushProperty name="width" value="0.05" units="cm"/>
      <inkml:brushProperty name="height" value="0.05" units="cm"/>
      <inkml:brushProperty name="color" value="#E71224"/>
    </inkml:brush>
  </inkml:definitions>
  <inkml:trace contextRef="#ctx0" brushRef="#br0">852 1 24575,'-691'0'0,"679"0"0,-1 0 0,1 2 0,-1-1 0,1 1 0,-22 7 0,31-7 0,-1-1 0,1 0 0,-1 1 0,1-1 0,0 1 0,-1 0 0,1 0 0,0 0 0,0 1 0,0-1 0,1 1 0,-1 0 0,1-1 0,-1 1 0,1 0 0,0 0 0,0 1 0,0-1 0,1 0 0,-1 1 0,1-1 0,0 1 0,-1 3 0,0 17 0,1-1 0,1 1 0,1 0 0,1-1 0,10 45 0,-6-34 0,4 65 0,-13 63 0,6 125 0,-3-284 0,1 0 0,-1-1 0,1 1 0,0 0 0,0 0 0,0-1 0,0 1 0,1-1 0,-1 1 0,1-1 0,-1 1 0,1-1 0,0 0 0,0 0 0,0 0 0,0 0 0,0 0 0,1 0 0,-1-1 0,1 1 0,-1-1 0,1 0 0,-1 1 0,1-1 0,0 0 0,-1-1 0,1 1 0,0 0 0,0-1 0,5 1 0,12 1 0,-1-2 0,1 0 0,31-4 0,-14 2 0,563-1 46,-327 4-1457,-250-1-5415</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01T19:45:54.119"/>
    </inkml:context>
    <inkml:brush xml:id="br0">
      <inkml:brushProperty name="width" value="0.05" units="cm"/>
      <inkml:brushProperty name="height" value="0.05" units="cm"/>
      <inkml:brushProperty name="color" value="#E71224"/>
    </inkml:brush>
  </inkml:definitions>
  <inkml:trace contextRef="#ctx0" brushRef="#br0">853 2 24575,'-769'0'0,"765"-1"0,1 1 0,0 0 0,0 0 0,-1 0 0,1 1 0,0-1 0,0 1 0,-1 0 0,1 0 0,0 0 0,0 0 0,0 0 0,0 1 0,0-1 0,1 1 0,-1 0 0,0 0 0,1 0 0,-1 0 0,1 0 0,-3 3 0,3 0 0,-1 0 0,1 1 0,0-1 0,1 0 0,-1 1 0,1-1 0,0 1 0,0 0 0,1-1 0,-1 1 0,2 9 0,4 652 0,-6-641 0,0-24 0,1 0 0,-1 0 0,1 0 0,-1 0 0,1 1 0,0-1 0,0 0 0,0 0 0,0 0 0,0 1 0,1-1 0,-1 0 0,1 0 0,-1 0 0,1 0 0,0 0 0,0 0 0,0 0 0,0 0 0,0 0 0,0 0 0,1-1 0,-1 1 0,0 0 0,1-1 0,0 1 0,-1-1 0,1 1 0,0-1 0,-1 0 0,1 0 0,0 0 0,0 0 0,0 0 0,0 0 0,0-1 0,0 1 0,5 0 0,13 4 0,0 0 0,40 2 0,23 5 0,102 15 0,-137-20 0,0-2 0,0-2 0,88-6 0,-29 0 0,396 3 0,-456 5-1365,-30 1-5461</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01T12:26:11.894"/>
    </inkml:context>
    <inkml:brush xml:id="br0">
      <inkml:brushProperty name="width" value="0.05" units="cm"/>
      <inkml:brushProperty name="height" value="0.05" units="cm"/>
      <inkml:brushProperty name="color" value="#E71224"/>
    </inkml:brush>
  </inkml:definitions>
  <inkml:trace contextRef="#ctx0" brushRef="#br0">24 403 24575,'-1'-41'0,"-2"0"0,-8-39 0,6 46 0,2 0 0,2 0 0,6-56 0,-5 89 0,0-1 0,0 0 0,0 1 0,0 0 0,0-1 0,1 0 0,-1 0 0,1 1 0,0-1 0,-1 0 0,1 2 0,0-2 0,0 1 0,0-1 0,0 1 0,1-2 0,-1 3 0,-1-1 0,1 1 0,-1 0 0,0 0 0,1-1 0,-1 1 0,1 0 0,0 0 0,-1 0 0,1 0 0,0 0 0,-1 0 0,1 0 0,0 0 0,-1 0 0,1 0 0,0 1 0,-1-1 0,1 0 0,-1 0 0,1 1 0,0-1 0,-1 0 0,1 1 0,-1-1 0,1 0 0,-1 1 0,1 0 0,3 2 0,-1 0 0,0 0 0,0 1 0,0-1 0,0 0 0,-1 1 0,0 1 0,0-2 0,4 10 0,6 24 0,-8-22 0,0 0 0,0-1 0,2 0 0,0 0 0,1 0 0,15 21 0,-22-34 0,1 0 0,-1-1 0,1 1 0,-1 0 0,1-1 0,0 0 0,-1 1 0,1-1 0,0 1 0,-1-1 0,1 1 0,0-1 0,0 1 0,-1-1 0,1 1 0,0-1 0,0 0 0,0 0 0,0 1 0,0-1 0,0 0 0,-1 0 0,1 0 0,0 0 0,0 0 0,0 0 0,0 0 0,1-1 0,0 0 0,-1 0 0,1 0 0,-1 0 0,0 0 0,0 1 0,1-1 0,-1-1 0,0 1 0,0-1 0,0 1 0,0-1 0,0 1 0,1-2 0,5-11 0,-1 0 0,5-25 0,-6 25 0,5-17 0,-7 19 0,1 1 0,0-1 0,1 1 0,-1 0 0,2 0 0,12-17 0,-18 27 0,1 1 0,-1-1 0,1 0 0,-1 0 0,1 1 0,0 0 0,-1 0 0,1-1 0,0 0 0,-1 1 0,1-1 0,0 1 0,0 0 0,-1-1 0,1 1 0,-1-1 0,1 1 0,0 0 0,0 0 0,-1 0 0,1-1 0,0 1 0,0 0 0,0 0 0,0 0 0,0 0 0,0 1 0,-1-1 0,2 0 0,0 1 0,0 0 0,-1 0 0,1 0 0,-1 0 0,1 0 0,-1 0 0,0 1 0,0-1 0,1 1 0,-1-1 0,0 1 0,0 0 0,0 0 0,5 12 0,0 0 0,7 25 0,-9-25 0,5 20 0,8 50 0,-15-72 0,1 13-682,-1 43-1,-2-50-6143</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01T12:26:13.093"/>
    </inkml:context>
    <inkml:brush xml:id="br0">
      <inkml:brushProperty name="width" value="0.05" units="cm"/>
      <inkml:brushProperty name="height" value="0.05" units="cm"/>
      <inkml:brushProperty name="color" value="#E71224"/>
    </inkml:brush>
  </inkml:definitions>
  <inkml:trace contextRef="#ctx0" brushRef="#br0">313 181 24575,'0'-10'0,"0"0"0,-1 0 0,0 0 0,-1 0 0,-5-17 0,5 22 0,0 0 0,0 1 0,0-1 0,-1 1 0,0-1 0,0 1 0,-1 0 0,1 0 0,-1 0 0,0 0 0,0 2 0,0-2 0,-6-2 0,0-1 0,-1 1 0,1 1 0,-1-1 0,-1 3 0,2-2 0,-21-2 0,24 5 0,0 1 0,-1 0 0,1 0 0,1 1 0,-2 0 0,1 1 0,0-1 0,-1 1 0,2 1 0,-1-1 0,0 0 0,-12 6 0,16-4 0,-1 0 0,0-1 0,1 1 0,-1 0 0,0 1 0,1-1 0,0 0 0,0 1 0,0-1 0,1 2 0,0-1 0,0-1 0,0 2 0,0 0 0,0-2 0,1 2 0,0 0 0,0-1 0,0 0 0,0 1 0,1 8 0,-1 0 0,0 0 0,2 0 0,0 1 0,0-1 0,1 0 0,6 17 0,-7-25 0,0-2 0,0 2 0,0-1 0,1 0 0,0 0 0,0 1 0,0-2 0,1 1 0,0 0 0,-1-1 0,1 0 0,1 1 0,-1-1 0,1 0 0,-1 0 0,0 0 0,1-1 0,0 0 0,0 0 0,0 1 0,1-1 0,-1 0 0,0-1 0,1 1 0,-1-1 0,0-1 0,1 1 0,0 0 0,0-1 0,-1 0 0,1 0 0,-1 0 0,1 0 0,-1-1 0,1 0 0,0 1 0,-1-1 0,1 0 0,0-1 0,-2 0 0,1 0 0,1 0 0,-1 0 0,0 0 0,0 0 0,0-1 0,-1 0 0,1 0 0,-2 0 0,2 0 0,-1-1 0,0 1 0,-1-1 0,5-6 0,-4 4 0,0 1 0,-1-1 0,0 0 0,0 1 0,0-1 0,-1 1 0,-1-2 0,1-8 0,0 11 0,-1-2 0,1 2 0,-1-1 0,1 0 0,1 1 0,-1-1 0,1 1 0,0-1 0,0 0 0,0 1 0,5-6 0,-7 9 0,0 1 0,0 0 0,0 0 0,1 0 0,-1 0 0,0 0 0,0-1 0,1 1 0,-1 0 0,0 0 0,1-1 0,-1 1 0,0 0 0,1 0 0,-1 0 0,1 0 0,-1-1 0,0 1 0,1 0 0,-1 0 0,0 0 0,1 0 0,-1 0 0,1 0 0,-1 0 0,0 0 0,1 0 0,-1 0 0,1 0 0,-1 1 0,0-1 0,1 0 0,-1 0 0,0 0 0,1 0 0,-1 1 0,0-1 0,1 0 0,-1 1 0,12 15 0,4 29 0,-15-44 0,8 40 0,-7-30 0,0 1 0,1-1 0,1 2 0,0-2 0,0-1 0,11 19 0,-5-18-1365,1-5-5461</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01T12:26:13.602"/>
    </inkml:context>
    <inkml:brush xml:id="br0">
      <inkml:brushProperty name="width" value="0.05" units="cm"/>
      <inkml:brushProperty name="height" value="0.05" units="cm"/>
      <inkml:brushProperty name="color" value="#E71224"/>
    </inkml:brush>
  </inkml:definitions>
  <inkml:trace contextRef="#ctx0" brushRef="#br0">0 0 24575,'0'4'0,"0"3"0,0 5 0,4 3 0,0 3 0,1 1 0,-2 1 0,-1 1 0,0-1 0,-2 0 0,4-3 0,1-1 0,0 0 0,-2 0 0,0-6 0,-2-7 0</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01T12:26:13.990"/>
    </inkml:context>
    <inkml:brush xml:id="br0">
      <inkml:brushProperty name="width" value="0.05" units="cm"/>
      <inkml:brushProperty name="height" value="0.05" units="cm"/>
      <inkml:brushProperty name="color" value="#E71224"/>
    </inkml:brush>
  </inkml:definitions>
  <inkml:trace contextRef="#ctx0" brushRef="#br0">10 1 24575,'-3'0'0,"-2"4"0,4 0 0,2 4 0</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01T12:26:15.165"/>
    </inkml:context>
    <inkml:brush xml:id="br0">
      <inkml:brushProperty name="width" value="0.05" units="cm"/>
      <inkml:brushProperty name="height" value="0.05" units="cm"/>
      <inkml:brushProperty name="color" value="#E71224"/>
    </inkml:brush>
  </inkml:definitions>
  <inkml:trace contextRef="#ctx0" brushRef="#br0">2 0 24575,'-1'77'0,"3"82"0,7-126 0,-3-29 0,-2-20 0,-2-7 0,-1 3 0,1-1 0,1 0 0,1 0 0,10-30 0,-13 46 0,1 2 0,0-2 0,-1 0 0,2 2 0,-1-2 0,1 1 0,0 1 0,0-1 0,0 0 0,1 1 0,-1-1 0,1 1 0,0 0 0,-1 1 0,1-1 0,0 0 0,1 0 0,-1 1 0,1 0 0,0 1 0,-1-1 0,0 1 0,1-1 0,0 1 0,0 0 0,5 0 0,-5 1 0,-1 1 0,0-1 0,0 1 0,0 0 0,0 0 0,1 0 0,-1 1 0,0-1 0,0 0 0,-1 1 0,1 0 0,0 0 0,-1 1 0,1 0 0,-1-2 0,1 2 0,-1 0 0,0 1 0,3 3 0,-1 0 0,1-1 0,-1 1 0,0 1 0,-1-1 0,0 1 0,0-1 0,-2 1 0,5 11 0,0 11-341,-1 0 0,-2 1-1,1 54 1,-6-68-6485</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18T14:21:41.199"/>
    </inkml:context>
    <inkml:brush xml:id="br0">
      <inkml:brushProperty name="width" value="0.1" units="cm"/>
      <inkml:brushProperty name="height" value="0.1" units="cm"/>
      <inkml:brushProperty name="color" value="#E71224"/>
    </inkml:brush>
  </inkml:definitions>
  <inkml:trace contextRef="#ctx0" brushRef="#br0">757 1 1640,'0'0'10235,"-25"35"-9208,-191 253 1510,191-258-2232,-102 133 693,113-142-983,0 1 1,1 0-1,1 1 0,1 0 0,-12 41 1,18-15-646,5-39 160,1-10 390,0 0 0,0 0 0,1 0 0,-1 0 0,0 0 0,0 0 0,1-1 0,-1 1 0,0-1 0,0 1 0,0-1 0,0 1 0,1-1 0,-1 1 0,0-1 0,0 0 0,1-1-1,21-20-321,-2 0-1,-1-2 0,-1 0 0,-1-1 0,0-1 0,23-50 0,-33 60-195,-1 0 0,-1 0 0,-1-1 0,0 0 1,-1 0-1,2-28 0,-5 36 363,0 0 1,-1 1-1,-1-1 1,1 0-1,-2 0 1,1 0-1,-1 0 0,0 1 1,-1-1-1,0 1 1,0-1-1,-1 1 1,0 0-1,-10-14 0,1 8 423,0 0-1,0 1 0,-1 1 1,-1 0-1,0 1 0,0 1 1,-1 0-1,-1 1 0,-30-12 1,26 12 403,-1 2 1,0 1 0,0 0 0,0 2 0,-1 0 0,1 2 0,-41 0 0,61 2-564,-1 0 0,1 0-1,-1 0 1,1 0 0,-1 1 0,1-1 0,-1 1 0,1 0-1,-1 0 1,1-1 0,0 2 0,-1-1 0,1 0 0,0 0 0,0 1-1,0-1 1,0 1 0,0 0 0,0-1 0,1 1 0,-1 0-1,0 0 1,1 0 0,-1 0 0,1 1 0,0-1 0,0 0 0,0 0-1,0 1 1,0-1 0,1 1 0,-1-1 0,1 1 0,-1-1-1,1 4 1,0 0-30,0 0 0,1 0 0,0-1 0,0 1 0,1 0-1,-1-1 1,1 0 0,0 1 0,1-1 0,-1 0 0,1 0 0,0 0-1,0 0 1,1 0 0,6 6 0,10 7-38,1-1 0,0 0-1,2-2 1,0-1 0,0-1 0,1 0-1,44 14 1,192 50-629,-222-68 780,1-1 0,-1-2-1,51 1 1,-88-7 576,-1 19-469,-2 0 0,0-1 0,-1 1 0,-1-1 0,0 0 0,-2 0 0,0 0 0,-1 0 0,-1-1 0,-17 29 0,14-28-325,4-8-221,1 0 1,0 1-1,1-1 0,0 1 1,1 0-1,0 0 0,1 1 1,0-1-1,-2 16 0,5-27 300,0 0-1,0 0 1,0 0-1,0 1 0,0-1 1,0 0-1,0 0 1,0 0-1,0 0 1,0 0-1,0 1 1,0-1-1,0 0 1,1 0-1,-1 0 1,0 0-1,0 0 0,0 1 1,0-1-1,0 0 1,0 0-1,0 0 1,0 0-1,0 0 1,1 0-1,-1 0 1,0 0-1,0 1 1,0-1-1,0 0 0,0 0 1,0 0-1,1 0 1,-1 0-1,0 0 1,0 0-1,0 0 1,0 0-1,0 0 1,1 0-1,-1 0 1,0 0-1,0 0 0,0 0 1,0 0-1,0 0 1,1 0-1,-1 0 1,0 0-1,0 0 1,0 0-1,0 0 1,0 0-1,1-1 1,-1 1-1,0 0 0,0 0 1,0 0-1,0 0 1,0 0-1,0 0 1,0 0-1,0 0 1,1-1-1,-1 1 1,0 0-1,0 0 1,31-12-2775,-1-9-185</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01T12:26:19.435"/>
    </inkml:context>
    <inkml:brush xml:id="br0">
      <inkml:brushProperty name="width" value="0.05" units="cm"/>
      <inkml:brushProperty name="height" value="0.05" units="cm"/>
      <inkml:brushProperty name="color" value="#E71224"/>
    </inkml:brush>
  </inkml:definitions>
  <inkml:trace contextRef="#ctx0" brushRef="#br0">1 1 24575,'2'1'0,"-1"-1"0,1 1 0,-1 0 0,1 0 0,-1 0 0,1 0 0,-1-1 0,0 1 0,1 1 0,-1-1 0,0 0 0,-1 1 0,1-1 0,0 1 0,0-1 0,0 1 0,0-2 0,-1 2 0,2 2 0,11 31 0,-5 45 0,-7-60 0,0 0 0,5 25 0,-1-22 0,-2 0 0,0 27 0,-3-31 0,1-2 0,1 2 0,1-1 0,1-1 0,6 20 0,-2-11 0,9 43 0,-4-10 0,-12-55-1365</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01T12:26:21.929"/>
    </inkml:context>
    <inkml:brush xml:id="br0">
      <inkml:brushProperty name="width" value="0.05" units="cm"/>
      <inkml:brushProperty name="height" value="0.05" units="cm"/>
      <inkml:brushProperty name="color" value="#E71224"/>
    </inkml:brush>
  </inkml:definitions>
  <inkml:trace contextRef="#ctx0" brushRef="#br0">1 297 24575,'1'0'0,"0"-1"0,0 1 0,0-1 0,0 1 0,0-1 0,0 1 0,0 0 0,0-1 0,-1 0 0,1 0 0,0 0 0,0 0 0,-1 0 0,1 0 0,0 0 0,-1 0 0,1 0 0,-1 0 0,1 0 0,-1 0 0,1-1 0,8-30 0,-7 26 0,4-13 0,-3 6 0,1-1 0,1 2 0,0-1 0,0 0 0,12-15 0,-14 24 0,0 0 0,1 1 0,-1-1 0,0 0 0,1 1 0,0 1 0,0-1 0,0 0 0,1 0 0,-1 1 0,1 0 0,-1 0 0,1 0 0,0 1 0,0-1 0,0 1 0,0 0 0,0 0 0,7 0 0,-8 1 0,-1 0 0,1 0 0,0 1 0,-1-1 0,1 1 0,-1 0 0,0 0 0,0 0 0,1 0 0,-1 1 0,0-1 0,1 1 0,-1 0 0,0-1 0,0 1 0,0 0 0,-1 1 0,1-1 0,-1 0 0,0 0 0,0 1 0,4 5 0,3 6 0,0 0 0,-2 1 0,11 25 0,-4-9 0,-10-18 0,1 1 0,-1 0 0,-1 0 0,3 21 0,-4-20 0,0-1 0,1 1 0,9 24 0,-12-39 0,0 0 0,0 0 0,0 0 0,1 0 0,-1 0 0,0 0 0,0 0 0,0 0 0,0 0 0,0 0 0,0 0 0,1 0 0,-1 0 0,0 0 0,0 0 0,0 0 0,0 0 0,0 0 0,1 0 0,-1 0 0,0-1 0,0 1 0,0 0 0,0 0 0,0 0 0,1 0 0,-1 0 0,0 0 0,0 1 0,0-1 0,0 0 0,1 0 0,-1 0 0,0 0 0,0 0 0,0 0 0,0 0 0,0 0 0,0 0 0,1 0 0,-1 0 0,0 0 0,0 0 0,0 0 0,0 0 0,0 0 0,0 0 0,0 0 0,1 0 0,-1 0 0,0 1 0,0-1 0,0 0 0,0 0 0,0 0 0,0 0 0,0 1 0,0-1 0,0 0 0,0 0 0,0 0 0,0 0 0,0 1 0,4-21 0,-1-27 0,-4 11 0,0-5 0,8-68 0,-6 98 0,1 0 0,1-1 0,0 1 0,0 1 0,1-1 0,0 0 0,2 1 0,-1-1 0,1 1 0,13-16 0,-18 24 0,0 1 0,1-1 0,-1 1 0,1-1 0,0 0 0,-1 1 0,1 0 0,0-1 0,0 1 0,0 0 0,0 1 0,0-1 0,0 0 0,-1 0 0,1 0 0,1 1 0,-1-1 0,0 1 0,0 0 0,1-1 0,-1 1 0,0 0 0,3 0 0,-2 1 0,1 0 0,-1 1 0,-1-1 0,1 0 0,0 0 0,0 1 0,0 0 0,0 0 0,0 0 0,0 0 0,-1 0 0,1 0 0,3 5 0,-1 1 0,2 0 0,-1 1 0,0 0 0,-1 0 0,0 1 0,-2-1 0,1 1 0,4 15 0,-6-4 22,0 1 0,-2-1-1,-2 24 1,0-28-229,1 0-1,1-1 1,1 1-1,0 0 1,1-1-1,6 19 1,-4-23-6619</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01T12:26:22.847"/>
    </inkml:context>
    <inkml:brush xml:id="br0">
      <inkml:brushProperty name="width" value="0.05" units="cm"/>
      <inkml:brushProperty name="height" value="0.05" units="cm"/>
      <inkml:brushProperty name="color" value="#E71224"/>
    </inkml:brush>
  </inkml:definitions>
  <inkml:trace contextRef="#ctx0" brushRef="#br0">1 121 24575,'66'1'0,"74"-3"0,-136 1 0,-1 1 0,0-1 0,0 0 0,0-1 0,0 1 0,-1-1 0,1 1 0,0-1 0,-1 0 0,1 1 0,0-2 0,-1 1 0,0 0 0,0-1 0,1 1 0,-1 0 0,-1-1 0,1 0 0,0 0 0,-1 1 0,1-1 0,-1 0 0,0 0 0,0-4 0,0 5 0,-1 0 0,1 0 0,-1 0 0,1 1 0,-1-1 0,0 0 0,1 0 0,-1-1 0,0 1 0,-1 1 0,1-1 0,0 0 0,0 0 0,-1 0 0,0 0 0,1 0 0,-1 1 0,0-1 0,1 0 0,-1 0 0,0 0 0,0 0 0,0 1 0,-1 0 0,1-1 0,0 1 0,-1-1 0,1 1 0,-1 0 0,0-1 0,0 1 0,1 0 0,-1 0 0,0 0 0,0 1 0,0-1 0,0 1 0,0-1 0,-2 0 0,1 0 0,-1 1 0,0-1 0,1 1 0,-1-1 0,0 1 0,0 0 0,1 1 0,-1-1 0,1 1 0,-1-1 0,1 1 0,-1 0 0,0 1 0,1-2 0,-1 1 0,1 1 0,0 0 0,-1 0 0,-1 3 0,0-2 0,2 1 0,-1 0 0,0 0 0,1 0 0,0 1 0,0-1 0,0 1 0,1 0 0,-1 0 0,2 0 0,-3 8 0,-1 11 0,0 1 0,2 0 0,1 0 0,2 32 0,0-52 0,1 2 0,0 1 0,0-1 0,1 0 0,0 0 0,0 0 0,1 0 0,0 0 0,0 0 0,0-1 0,5 7 0,-6-9 0,0-1 0,1 0 0,-1 0 0,1 0 0,0 1 0,0-2 0,0 1 0,0-1 0,-1 1 0,2-1 0,-1 0 0,1 0 0,0 0 0,-1 0 0,1 0 0,0-1 0,0 0 0,0 0 0,-1-1 0,8 2 0,-7-2 0,-1-1 0,1 1 0,-1-1 0,0 1 0,1-1 0,-2 0 0,1-1 0,1 1 0,-1-1 0,0 0 0,0 0 0,0 1 0,-1-1 0,1 0 0,0-1 0,-1 1 0,3-3 0,38-53 0,-21 28 0,-16 22 5,1 2 0,1-2 0,14-9 0,-17 14-91,0-1-1,0 2 0,-1-2 1,1 0-1,-1 0 1,-1 0-1,1 0 1,-1-1-1,1 1 0,-1-1 1,0 1-1,0-1 1,-1 0-1,0 0 1,4-10-1,-4 1-6739</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01T12:26:23.312"/>
    </inkml:context>
    <inkml:brush xml:id="br0">
      <inkml:brushProperty name="width" value="0.05" units="cm"/>
      <inkml:brushProperty name="height" value="0.05" units="cm"/>
      <inkml:brushProperty name="color" value="#E71224"/>
    </inkml:brush>
  </inkml:definitions>
  <inkml:trace contextRef="#ctx0" brushRef="#br0">1 1 24575,'1'52'0,"14"73"0,30 130 0,-4-94 0,-21-93 0,-20-66 14,1-6-1393,-1-3-5447</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01T12:26:24.026"/>
    </inkml:context>
    <inkml:brush xml:id="br0">
      <inkml:brushProperty name="width" value="0.05" units="cm"/>
      <inkml:brushProperty name="height" value="0.05" units="cm"/>
      <inkml:brushProperty name="color" value="#E71224"/>
    </inkml:brush>
  </inkml:definitions>
  <inkml:trace contextRef="#ctx0" brushRef="#br0">1 78 24575,'26'-2'0,"0"-1"0,0-1 0,0 0 0,-1-2 0,1-1 0,23-11 0,44-10 0,-77 25-1365,-1 0-5461</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01T12:26:25.399"/>
    </inkml:context>
    <inkml:brush xml:id="br0">
      <inkml:brushProperty name="width" value="0.05" units="cm"/>
      <inkml:brushProperty name="height" value="0.05" units="cm"/>
      <inkml:brushProperty name="color" value="#E71224"/>
    </inkml:brush>
  </inkml:definitions>
  <inkml:trace contextRef="#ctx0" brushRef="#br0">1 0 24575,'0'37'0,"-1"6"0,2-1 0,12 72 0,11 67 0,-22-166 0,-2-12 0,0 0 0,0 0 0,0 0 0,0 0 0,1 0 0,0 0 0,-1 0 0,1-1 0,0 1 0,1 0 0,-1 0 0,0-1 0,3 3 0,-4-6 0,2 0 0,-1-1 0,0 1 0,0 0 0,0 0 0,0-1 0,0 0 0,0 1 0,0-1 0,0 0 0,-1 0 0,1 2 0,-1-2 0,1 0 0,-1 0 0,0-3 0,2 0 0,8-29 0,15-40 0,-23 71 0,0-1 0,0 0 0,0 1 0,0 0 0,1-1 0,-1 1 0,1 0 0,-1 0 0,1 0 0,0 0 0,1 1 0,-1 0 0,1-1 0,-1 1 0,7-3 0,-9 4 0,0 1 0,0 0 0,0 0 0,0 0 0,-1 0 0,1 0 0,1 0 0,-1 0 0,0 0 0,0 0 0,0 0 0,0 0 0,0 0 0,0 1 0,0-1 0,0 0 0,0 1 0,0-1 0,0 1 0,0 0 0,0-1 0,0 1 0,-1 0 0,1-1 0,0 1 0,0 0 0,-1 0 0,1 0 0,0-1 0,-1 1 0,1 0 0,-1 0 0,1-1 0,-1 1 0,1 0 0,-1 0 0,0 0 0,1 0 0,-1 0 0,0 2 0,9 53 0,-6-33 0,0-9 0,-1-2 0,1 0 0,0 0 0,10 23 0,-12-34 0,-1-1 0,0 2 0,1-1 0,-1 0 0,1 0 0,0 0 0,-1 0 0,1 0 0,0 0 0,-1 0 0,1 0 0,-1 0 0,1 0 0,0-1 0,0 1 0,0 0 0,0-1 0,0 1 0,0 0 0,0-1 0,1 1 0,-1-1 0,0 1 0,0-1 0,1 0 0,-1 1 0,0-1 0,0 0 0,1 0 0,-1 0 0,0 0 0,0 0 0,1 0 0,-1 0 0,0-1 0,1 1 0,-1 0 0,0-1 0,0 1 0,0-1 0,0 1 0,0-1 0,0 1 0,0-1 0,0 0 0,0 0 0,0 1 0,0 0 0,0-1 0,1-2 0,2-3 0,1 2 0,-1-2 0,0 1 0,-1-1 0,0 0 0,0 0 0,-1 0 0,0 0 0,0-1 0,2-6 0,-2 5 0,0 2 0,0-2 0,1 2 0,0-1 0,0 1 0,0-1 0,1 1 0,5-7 0,-9 13 0,1 0 0,0-1 0,-1 1 0,1 0 0,0 0 0,-1-1 0,1 1 0,0 0 0,-1 0 0,1 0 0,0 0 0,0 0 0,-1 0 0,1 0 0,0 0 0,-1 0 0,1 0 0,0 1 0,-1-1 0,1 0 0,0 0 0,-1 1 0,1-1 0,0 0 0,-1 1 0,1-1 0,-1 0 0,1 1 0,-1-1 0,1 1 0,-1-1 0,1 1 0,-1-1 0,1 1 0,-1-1 0,0 0 0,1 1 0,-1-1 0,0 1 0,1 0 0,-1-1 0,0 2 0,16 29 0,-15-30 0,7 18 0,-3-6 0,0-1 0,0 0 0,2 0 0,0-1 0,10 12 0,-16-21 0,0 0 0,0-1 0,0 1 0,1 0 0,0-1 0,-1-1 0,1 2 0,0-1 0,0 0 0,0 0 0,0 0 0,0 0 0,0 0 0,0 0 0,0 0 0,0-1 0,0 1 0,0-1 0,1 0 0,-1 0 0,-1 1 0,1-1 0,1-1 0,-1 1 0,0 0 0,0 0 0,0-1 0,0 0 0,1 1 0,-1-1 0,0 0 0,0 0 0,0 0 0,0 0 0,0 0 0,-1 0 0,1-1 0,-1 2 0,3-5 0,3-2 0,0 1 0,0-1 0,-1-1 0,-2 1 0,2-2 0,-1 2 0,-1-1 0,1-1 0,-2 1 0,1-1 0,-1 0 0,-1 0 0,0 0 0,-1 0 0,0 0 0,1-16 0,-2 22 0,0-2 0,0 0 0,-1 2 0,1-2 0,-1 1 0,0 0 0,1 0 0,-1 0 0,-1 0 0,0 0 0,0 0 0,0 1 0,0-1 0,0 0 0,-1 0 0,0 2 0,0-2 0,0 1 0,0-1 0,0 2 0,-1-1 0,1 1 0,0-1 0,-1 1 0,0 0 0,0 0 0,0 0 0,0 0 0,-1 1 0,1-1 0,0 1 0,0 0 0,-1 1 0,1 0 0,-1-1 0,1 1 0,-1 0 0,1 0 0,0 1 0,0-1 0,-1 0 0,1 1 0,-1 0 0,-6 3 0,9-2 7,-2 0 0,1 0-1,0-1 1,-1 2 0,2-1-1,-1 1 1,0 0-1,0-1 1,1 1 0,-1 0-1,1 0 1,0 0 0,1 0-1,-1 1 1,1-1 0,-1 0-1,0 5 1,1-6-53,0 0-1,1-1 1,-1 1-1,1 1 1,-1-1 0,1 0-1,0 0 1,0-1-1,0 1 1,0 1 0,0-1-1,0 0 1,1 0-1,-1-1 1,1 1-1,0 0 1,-1 0 0,1 0-1,0 0 1,0 0-1,0-1 1,1 1 0,-1 0-1,0-1 1,0 1-1,0 0 1,1-1 0,-1 0-1,1 0 1,0 0-1,2 2 1,10 3-6780</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01T12:26:26.366"/>
    </inkml:context>
    <inkml:brush xml:id="br0">
      <inkml:brushProperty name="width" value="0.05" units="cm"/>
      <inkml:brushProperty name="height" value="0.05" units="cm"/>
      <inkml:brushProperty name="color" value="#E71224"/>
    </inkml:brush>
  </inkml:definitions>
  <inkml:trace contextRef="#ctx0" brushRef="#br0">191 551 24575,'0'-9'0,"-1"-1"0,0 1 0,0 0 0,-1 0 0,0-1 0,-1 1 0,-7-18 0,8 25 0,1-1 0,-1 0 0,1 1 0,-1-1 0,0 1 0,0 0 0,1-1 0,-1 1 0,-1-1 0,1 1 0,-1 1 0,1-1 0,-1 0 0,0 1 0,0-1 0,0 1 0,0-1 0,0 1 0,0 0 0,1 1 0,-1-1 0,0 1 0,0-1 0,-1 1 0,1-1 0,0 1 0,0 0 0,-1 1 0,-3 0 0,3-1 0,0 1 0,0-1 0,-1 2 0,1-1 0,0 1 0,0 0 0,0 0 0,0 0 0,2 0 0,-2 0 0,0 0 0,1 1 0,0 0 0,-1-1 0,1 2 0,1-1 0,-1 0 0,0 0 0,1 1 0,0 0 0,1 0 0,-1-1 0,0 1 0,0 0 0,1-1 0,0 1 0,0 1 0,-1 4 0,0 10 0,0 1 0,1-1 0,1 1 0,4 32 0,-4-50 0,1 0 0,-1 1 0,0 0 0,1 0 0,0-2 0,-1 2 0,1 0 0,0-1 0,0 1 0,1-2 0,-1 2 0,1-1 0,-1 0 0,0 1 0,1-1 0,-1-1 0,1 1 0,0 0 0,1 0 0,-1-1 0,4 3 0,-3-3 0,1 0 0,0 1 0,0-1 0,-1 0 0,1-1 0,0 1 0,0-1 0,0 1 0,0-1 0,0 0 0,0-1 0,0 1 0,5-2 0,0 0 0,-1 0 0,1-1 0,-2 0 0,2 0 0,-1-1 0,0 1 0,-2-2 0,2 1 0,-1-1 0,0-1 0,0 2 0,-1-3 0,7-7 0,0-1 0,6-12 0,27-45 0,-40 62 0,-2 0 0,0-1 0,0 1 0,-1 0 0,0-2 0,-1 1 0,0 0 0,0-16 0,-3-367 0,0 439 0,0-13 0,1-1 0,2 1 0,10 54 0,3-30 0,4-1 0,24 53 0,-29-76 0,-4-9 0,0-1 0,15 23 0,23 25-1365,-42-58-5461</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01T12:27:51.962"/>
    </inkml:context>
    <inkml:brush xml:id="br0">
      <inkml:brushProperty name="width" value="0.05" units="cm"/>
      <inkml:brushProperty name="height" value="0.05" units="cm"/>
      <inkml:brushProperty name="color" value="#E71224"/>
    </inkml:brush>
  </inkml:definitions>
  <inkml:trace contextRef="#ctx0" brushRef="#br0">82 1 24575,'-5'8'0,"-1"2"0,1-1 0,1 0 0,0 0 0,0 1 0,2 0 0,0 0 0,-3 16 0,-36 132 0,39-149 0,1-1 0,0 0 0,1 1 0,0-1 0,1 0 0,-1 1 0,2-1 0,-1 0 0,1 1 0,1-1 0,0-1 0,0 2 0,5 9 0,-6-14 0,1-1 0,-1 0 0,1 1 0,-1-1 0,1 0 0,0-1 0,0 1 0,1 0 0,-1 0 0,0-1 0,0 0 0,1 0 0,0 0 0,0 0 0,0 0 0,0-1 0,0 1 0,0-2 0,-1 1 0,2 0 0,-1-1 0,0 1 0,1-1 0,-1 0 0,0 0 0,1 0 0,-2-1 0,1 0 0,1 1 0,3-2 0,-1 0 0,0 0 0,-2 0 0,2-1 0,-1 0 0,0 1 0,0-2 0,0 0 0,-1 1 0,0-1 0,0 0 0,1 0 0,-2-1 0,7-7 0,-5 3 0,1-1 0,0 0 0,-1 0 0,-1-1 0,0 1 0,6-23 0,-5 8 0,-1 0 0,-1 0 0,-1 0 0,-2 0 0,0 0 0,-5-30 0,4 52 0,-1-1 0,0 2 0,0-1 0,0 0 0,0-1 0,0 1 0,-1 1 0,0-1 0,1 0 0,-1 0 0,0 2 0,0-2 0,-1 0 0,1 1 0,0 0 0,0-1 0,-1 2 0,1-1 0,-1 0 0,0 0 0,0 1 0,0-1 0,0 1 0,0 0 0,-1 0 0,1 0 0,0 1 0,0-1 0,-5 0 0,-1 0 0,1 0 0,-1 0 0,2 1 0,-2 1 0,0-1 0,1 1 0,0 1 0,0-1 0,-1 1 0,1 0 0,-7 4 0,13-5-114,0 0 1,0 0-1,0 0 0,0 0 0,1 0 1,-1 1-1,0-1 0,1 1 0,-1 0 1,1-1-1,-3 4 0,-1 6-6712</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01T12:27:53.220"/>
    </inkml:context>
    <inkml:brush xml:id="br0">
      <inkml:brushProperty name="width" value="0.05" units="cm"/>
      <inkml:brushProperty name="height" value="0.05" units="cm"/>
      <inkml:brushProperty name="color" value="#E71224"/>
    </inkml:brush>
  </inkml:definitions>
  <inkml:trace contextRef="#ctx0" brushRef="#br0">2 1 24575,'-1'47'0,"2"58"0,0-95 0,0 0 0,1 0 0,0 1 0,1-2 0,0 1 0,1-1 0,8 18 0,-11-25 0,0-1 0,0 1 0,0 0 0,0-1 0,0 1 0,1-1 0,-1 1 0,0-1 0,1 1 0,-1-1 0,1 1 0,0-1 0,-1 0 0,1-1 0,0 1 0,-1 0 0,1 0 0,0 0 0,0 0 0,0-1 0,0 1 0,0-1 0,0 0 0,0 1 0,0-1 0,0 0 0,0 0 0,0 0 0,1 0 0,-1-1 0,0 1 0,0-1 0,0 1 0,-1-1 0,1 1 0,3-3 0,-1 2 0,0-1 0,-1-1 0,1 0 0,0 0 0,-1 1 0,0-1 0,-1-1 0,1 1 0,0 0 0,0-1 0,0 0 0,-1 0 0,0 1 0,0-1 0,2-5 0,9-36 0,-9 27 0,2-1 0,16-33 0,-22 51 0,0 1 0,0 0 0,0 0 0,0-1 0,0 1 0,0 0 0,0 0 0,1-1 0,-1 1 0,0 0 0,0 0 0,0-1 0,0 1 0,1 0 0,-1 0 0,0 0 0,0 0 0,0-1 0,1 1 0,-1 0 0,0 0 0,0 0 0,0 0 0,0 0 0,0 0 0,0 0 0,1-1 0,-1 1 0,0 0 0,0 0 0,1 0 0,-1 0 0,0 0 0,1 0 0,-1 0 0,0 0 0,0 1 0,1-1 0,-1 0 0,0 0 0,0 0 0,1 0 0,-1 0 0,0 0 0,0 0 0,1 1 0,-1-1 0,0 0 0,0 0 0,1 1 0,10 16 0,3 24 0,-9 12 64,6 20-1493,-8-59-5397</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01T12:27:53.840"/>
    </inkml:context>
    <inkml:brush xml:id="br0">
      <inkml:brushProperty name="width" value="0.05" units="cm"/>
      <inkml:brushProperty name="height" value="0.05" units="cm"/>
      <inkml:brushProperty name="color" value="#E71224"/>
    </inkml:brush>
  </inkml:definitions>
  <inkml:trace contextRef="#ctx0" brushRef="#br0">0 0 24575,'2'32'0,"9"49"0,-3-17 0,-4-43 35,0 0 0,9 21 1,-8-24-404,0 0 0,-1 0 1,1 21-1,-4-24-6458</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18T14:21:41.542"/>
    </inkml:context>
    <inkml:brush xml:id="br0">
      <inkml:brushProperty name="width" value="0.1" units="cm"/>
      <inkml:brushProperty name="height" value="0.1" units="cm"/>
      <inkml:brushProperty name="color" value="#E71224"/>
    </inkml:brush>
  </inkml:definitions>
  <inkml:trace contextRef="#ctx0" brushRef="#br0">0 1 6241,'0'0'1504</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01T12:27:54.496"/>
    </inkml:context>
    <inkml:brush xml:id="br0">
      <inkml:brushProperty name="width" value="0.05" units="cm"/>
      <inkml:brushProperty name="height" value="0.05" units="cm"/>
      <inkml:brushProperty name="color" value="#E71224"/>
    </inkml:brush>
  </inkml:definitions>
  <inkml:trace contextRef="#ctx0" brushRef="#br0">0 31 24575,'74'1'0,"79"-2"0,-144 0-170,-1 0-1,1-1 0,0-1 1,-2 0-1,1 1 0,1-1 1,8-7-1,-5 4-6655</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01T12:27:55.040"/>
    </inkml:context>
    <inkml:brush xml:id="br0">
      <inkml:brushProperty name="width" value="0.05" units="cm"/>
      <inkml:brushProperty name="height" value="0.05" units="cm"/>
      <inkml:brushProperty name="color" value="#E71224"/>
    </inkml:brush>
  </inkml:definitions>
  <inkml:trace contextRef="#ctx0" brushRef="#br0">0 1 24575,'1'0'0,"0"1"0,0-1 0,0 1 0,0-1 0,0 1 0,0 0 0,0-1 0,0 1 0,-1 0 0,1-1 0,0 0 0,0 1 0,-1 0 0,1 0 0,0 0 0,-1 0 0,1 0 0,-1 0 0,1 0 0,-1 0 0,0 0 0,1 0 0,-1 0 0,0 0 0,0-1 0,0 1 0,0 2 0,3 38 0,-2-30 0,21 110 0,-4-25 0,-11-69 0,-1 0 0,-1 1 0,0 29 0,-5-46-227,1-1-1,1 0 1,-1 0-1,1 0 1,6 15-1</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01T12:27:56.061"/>
    </inkml:context>
    <inkml:brush xml:id="br0">
      <inkml:brushProperty name="width" value="0.05" units="cm"/>
      <inkml:brushProperty name="height" value="0.05" units="cm"/>
      <inkml:brushProperty name="color" value="#E71224"/>
    </inkml:brush>
  </inkml:definitions>
  <inkml:trace contextRef="#ctx0" brushRef="#br0">68 60 24575,'0'-2'0,"0"1"0,0-2 0,0 1 0,1 0 0,-1 0 0,1-1 0,0 2 0,-1-1 0,1 0 0,0 0 0,0 0 0,0 0 0,0 0 0,1 1 0,-1-1 0,1 0 0,-1 1 0,1-1 0,-1 0 0,2 0 0,1 0 0,0-1 0,0 1 0,0 0 0,0 0 0,1 1 0,-1 0 0,1 0 0,-2 0 0,9-1 0,-2 1 0,0 0 0,-1 1 0,1 0 0,0 1 0,-1 0 0,1 0 0,0 1 0,15 5 0,-21-5 0,0 0 0,-1 0 0,0 0 0,1 1 0,-1 0 0,-1 0 0,1-1 0,-1 1 0,1 0 0,-1 1 0,1-1 0,-1 0 0,0 1 0,0-1 0,-1 0 0,1 1 0,-1 0 0,0 0 0,0-1 0,1 7 0,1 10 0,-1-1 0,-1 34 0,-1-50 0,0 0 0,0 0 0,0 0 0,0 1 0,0 0 0,0-2 0,-1 2 0,0-1 0,0 0 0,0 0 0,0 0 0,0 1 0,-1-1 0,0-1 0,1 1 0,-1 0 0,0 0 0,-1-1 0,1 1 0,0 0 0,-4 2 0,1-3 0,1 0 0,-1 0 0,0 0 0,0 0 0,-1 0 0,1-1 0,0-1 0,0 1 0,0 0 0,-1-1 0,0 0 0,-7 0 0,-6 0-170,0-1-1,-1 0 0,1-1 1,-1-1-1,1-1 0,0 0 1,-26-11-1,33 10-6655</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01T12:27:57.291"/>
    </inkml:context>
    <inkml:brush xml:id="br0">
      <inkml:brushProperty name="width" value="0.05" units="cm"/>
      <inkml:brushProperty name="height" value="0.05" units="cm"/>
      <inkml:brushProperty name="color" value="#E71224"/>
    </inkml:brush>
  </inkml:definitions>
  <inkml:trace contextRef="#ctx0" brushRef="#br0">0 18 24575,'1'26'0,"6"49"0,-6-67 0,1 0 0,0 1 0,1-1 0,-1 0 0,1 1 0,1-1 0,0-1 0,1 1 0,8 10 0,-7-11 0,1-1 0,1 0 0,0-1 0,1 1 0,-2-1 0,2-1 0,0 1 0,0-2 0,-1 1 0,2-1 0,0 0 0,-1 0 0,0-2 0,1 1 0,0-1 0,-1 0 0,1-1 0,13-1 0,-16 1 0,1 0 0,1-1 0,-1 0 0,-1 0 0,1 0 0,0-1 0,0-1 0,-1 1 0,9-4 0,-11 3 0,-1 0 0,1 0 0,-1 0 0,-1 1 0,1-2 0,-1 0 0,1 1 0,-1-1 0,1 0 0,-1 0 0,-1 1 0,1-2 0,0 0 0,-1 2 0,2-9 0,2-9-195,-1 1 0,0 0 0,-2-1 0,0 0 0,-2 1 0,-1-31 0,0 34-6631</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01T12:27:57.973"/>
    </inkml:context>
    <inkml:brush xml:id="br0">
      <inkml:brushProperty name="width" value="0.05" units="cm"/>
      <inkml:brushProperty name="height" value="0.05" units="cm"/>
      <inkml:brushProperty name="color" value="#E71224"/>
    </inkml:brush>
  </inkml:definitions>
  <inkml:trace contextRef="#ctx0" brushRef="#br0">0 1 24575,'1'64'0,"14"89"0,5 8 0,1-45-1365,-18-101-5461</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01T12:27:58.578"/>
    </inkml:context>
    <inkml:brush xml:id="br0">
      <inkml:brushProperty name="width" value="0.05" units="cm"/>
      <inkml:brushProperty name="height" value="0.05" units="cm"/>
      <inkml:brushProperty name="color" value="#E71224"/>
    </inkml:brush>
  </inkml:definitions>
  <inkml:trace contextRef="#ctx0" brushRef="#br0">1 0 24575,'4'0'0,"4"0"0,4 0 0,5 0 0,1 0 0,3 0 0,0 0 0,0 0 0,1 0 0,-1 0 0,0 0 0,0 0 0,-3 0-8191</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01T12:40:11.695"/>
    </inkml:context>
    <inkml:brush xml:id="br0">
      <inkml:brushProperty name="width" value="0.05" units="cm"/>
      <inkml:brushProperty name="height" value="0.05" units="cm"/>
      <inkml:brushProperty name="color" value="#E71224"/>
    </inkml:brush>
  </inkml:definitions>
  <inkml:trace contextRef="#ctx0" brushRef="#br0">0 2739 24575,'577'0'0,"-553"1"0,46 8 0,-46-4 0,44 1 0,65 5 0,-60-2 0,195 29 0,-205-29 0,-22-4 0,60 1 0,599-6 0,-679 1 0,0 1 0,28 6 0,3 0 0,3 1 0,-30-5 0,2 0 0,31 0 0,1548-5 0,-1583 0 0,46-8 0,-45 4 0,44-2 0,1188 8 0,-1254 0 0,0-1 0,1 0 0,0 0 0,-1 0 0,1-1 0,0 1 0,-1-1 0,1 1 0,-1 0 0,1-1 0,-1 0 0,0 0 0,1 0 0,-2 0 0,1-1 0,1 1 0,-1-1 0,0 1 0,0 0 0,0-1 0,1-2 0,-1 0 0,0 1 0,0-2 0,0 1 0,-1 1 0,0-2 0,0 1 0,0 0 0,0 0 0,-1-1 0,0 2 0,0-9 0,-4-266 0,3 260 0,-1 1 0,-6-26 0,4 25 0,0 0 0,0-24 0,6-80 0,-3-90 0,-8 142 0,4 41 0,-2-48 0,6 39 0,-8-40 0,3 40 0,2-43 0,5-880 0,-2 943 0,-1 0 0,-6-24 0,-3-36 0,9 1 0,0 25 0,2 0 0,8-57 0,-8 108 0,0 0 0,0-1 0,0 1 0,0 0 0,0 0 0,0 0 0,0 0 0,-1 0 0,1-1 0,0 1 0,-1 1 0,1-1 0,-1 0 0,1 0 0,-1 0 0,0 0 0,1 0 0,-1 1 0,0-1 0,0 0 0,0 0 0,1 0 0,-1 1 0,0-1 0,0 0 0,0 1 0,0 0 0,0 0 0,0-1 0,1 1 0,-2-1 0,1 1 0,0 0 0,0 0 0,0-1 0,0 1 0,0 0 0,0 0 0,-2 0 0,-55 2 0,40-1 0,-469 2 0,272-5 0,215 3 0,-1-1 0,1 0 0,-1 0 0,1 0 0,-1 0 0,0 0 0,1 0 0,-1 0 0,1 0 0,-1 0 0,1 0 0,-1 0 0,0 0 0,1 0 0,-1 0 0,1 0 0,-1 0 0,1-1 0,-1 1 0,1 0 0,-1 0 0,1-1 0,-1 1 0,1 0 0,0 0 0,0 0 0,0-1 0,-1 1 0,1 0 0,0-1 0,-1 1 0,1-1 0,0 1 0,-1-1 0,1 1 0,0-1 0,0 1 0,0-1 0,-1 1 0,1-1 0,0 0 0,15-22 0,37-18 0,-36 30 0,37-25 0,-50 34 0,0 0 0,-1 0 0,0 0 0,0-1 0,0 1 0,1-1 0,-1 0 0,-1 1 0,1-1 0,0 0 0,-1-1 0,1 2 0,-1-1 0,1-5 0,-2 7 0,0 1 0,0 0 0,0 0 0,0 0 0,0-1 0,0 1 0,0 0 0,0 0 0,0 0 0,0-1 0,0 1 0,0 0 0,0 0 0,0 0 0,0-1 0,0 1 0,0 0 0,0 0 0,0 0 0,0 0 0,-1-1 0,1 1 0,0 0 0,0 0 0,0 0 0,0 0 0,0 0 0,-1 0 0,1-1 0,0 1 0,0 0 0,0 0 0,0 0 0,-1 0 0,1 0 0,0 0 0,0 0 0,0 0 0,-1 0 0,1 0 0,0 0 0,0 0 0,0 0 0,-1 0 0,-13 4 0,-15 12 0,25-13 0,-18 8 0,1 2 0,0 1 0,1 0 0,0 2 0,1-1 0,-22 26 0,39-39 0,1 0 0,-1 0 0,1 0 0,0-1 0,0 1 0,0 0 0,0 0 0,0 1 0,1-1 0,-1 0 0,0 0 0,1 0 0,0 0 0,-1 1 0,1-1 0,0-1 0,0 2 0,1-1 0,-1 0 0,0 1 0,1-1 0,0-1 0,1 5 0,0-3 0,0 0 0,0 0 0,1 0 0,0 1 0,0-1 0,-1-2 0,2 2 0,-1 0 0,0-1 0,0 1 0,0-2 0,6 3 0,5 3 0,0-2 0,1 0 0,-1-1 0,2 0 0,-1-1 0,16 2 0,16-5 48,-35 0-331,0 0 1,-1 0-1,1 0 1,11 4-1,-9 0-6543</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01T12:40:23.616"/>
    </inkml:context>
    <inkml:brush xml:id="br0">
      <inkml:brushProperty name="width" value="0.05" units="cm"/>
      <inkml:brushProperty name="height" value="0.05" units="cm"/>
      <inkml:brushProperty name="color" value="#E71224"/>
    </inkml:brush>
  </inkml:definitions>
  <inkml:trace contextRef="#ctx0" brushRef="#br0">21 1 24575,'-1'0'0,"0"1"0,0-1 0,0 1 0,1 0 0,-1-1 0,0 1 0,0 0 0,0 0 0,0-1 0,0 1 0,0 0 0,0 0 0,1 0 0,-1 0 0,0 0 0,1 0 0,-1 0 0,1 0 0,-1 1 0,1-1 0,-1 0 0,1-1 0,0 2 0,0-1 0,0 0 0,0 1 0,0 1 0,-4 39 0,4-37 0,1 22 43,1 0-1,7 32 0,-4-30-788,0 48 0,-5-61-6080</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01T12:40:25.636"/>
    </inkml:context>
    <inkml:brush xml:id="br0">
      <inkml:brushProperty name="width" value="0.05" units="cm"/>
      <inkml:brushProperty name="height" value="0.05" units="cm"/>
      <inkml:brushProperty name="color" value="#E71224"/>
    </inkml:brush>
  </inkml:definitions>
  <inkml:trace contextRef="#ctx0" brushRef="#br0">0 235 24575,'1'-6'0,"0"-1"0,0 1 0,0-1 0,0 2 0,1-2 0,0 1 0,1 0 0,0 0 0,5-10 0,41-49 0,-18 24 0,-27 37 8,1-1 0,0 1 0,0 0 0,-1-1 0,1 1 0,0 2 0,1-2 0,0 1 0,0 0 0,-1 1 0,1-1 0,0 1 0,1 0 0,8-2 0,-6 3-157,1-1 1,-1 1-1,0 0 1,0 1-1,1-1 1,0 2-1,-2-1 1,2 2-1,13 1 1,-9 2-6678</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01T12:40:26.586"/>
    </inkml:context>
    <inkml:brush xml:id="br0">
      <inkml:brushProperty name="width" value="0.05" units="cm"/>
      <inkml:brushProperty name="height" value="0.05" units="cm"/>
      <inkml:brushProperty name="color" value="#E71224"/>
    </inkml:brush>
  </inkml:definitions>
  <inkml:trace contextRef="#ctx0" brushRef="#br0">1 181 24575,'33'0'0,"0"-1"0,0-3 0,-1 0 0,1-2 0,-1-1 0,0-2 0,0 0 0,32-16 0,-44 17 0,-12 6 0,-1-1 0,0 0 0,0-1 0,0 1 0,11-9 0,-17 12 0,1-2 0,-2 1 0,2-1 0,-1 1 0,0-1 0,0 0 0,0 0 0,0 2 0,0-2 0,0 0 0,0 0 0,-1 0 0,1 0 0,0 0 0,-1 1 0,0-1 0,0 0 0,1 0 0,-1 0 0,0 0 0,-1 0 0,1 1 0,0-1 0,0 0 0,-1 0 0,0 0 0,1 0 0,-2 0 0,1-1 0,-1 1 0,0-1 0,0 1 0,1 0 0,-1 1 0,0-1 0,-1 0 0,1 0 0,0 0 0,-1 1 0,0-1 0,1 1 0,-1 1 0,0-1 0,0 0 0,1 0 0,-1 0 0,1 0 0,-1 1 0,0 0 0,0-1 0,0 1 0,-5 1 0,-70 2 0,77-3 0,-4 1 0,-1 0 0,0 1 0,-1-1 0,1 2 0,0-1 0,1 1 0,0-1 0,-1 1 0,1 1 0,-1-1 0,1 0 0,0 2 0,2-1 0,-2 0 0,1 0 0,0 1 0,0-1 0,0 2 0,0-1 0,1 0 0,0 1 0,1-2 0,0 2 0,0 0 0,0 0 0,-2 11 0,2-9 0,0 1 0,1-1 0,0 1 0,0 0 0,1-1 0,0 2 0,1-2 0,0 0 0,1 2 0,0-2 0,0 0 0,1 1 0,0-1 0,-1 0 0,2 1 0,0-2 0,1 0 0,5 8 0,-5-8 0,1-1 0,-1 0 0,1-1 0,0 1 0,11 7 0,-13-11 0,0-1 0,1 1 0,0 0 0,0 0 0,0-1 0,0 0 0,-1 0 0,1 0 0,0-1 0,10 0 0,-5 0 0,2-1 0,-1-1 0,0 0 0,0 0 0,0-1 0,0 0 0,14-6 0,7-3 0,-12 7-73,-17 5 11,0 0 1,-1-1-1,1 1 1,-1-1-1,1 0 1,-1 0-1,1 0 1,-1 0-1,1 0 1,-1 0-1,0 0 1,0 0-1,0-1 1,0 1-1,0-1 1,0 0-1,0 0 0,-1 0 1,1 1-1,1-4 1,3-7-6765</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18T14:21:42.007"/>
    </inkml:context>
    <inkml:brush xml:id="br0">
      <inkml:brushProperty name="width" value="0.1" units="cm"/>
      <inkml:brushProperty name="height" value="0.1" units="cm"/>
      <inkml:brushProperty name="color" value="#E71224"/>
    </inkml:brush>
  </inkml:definitions>
  <inkml:trace contextRef="#ctx0" brushRef="#br0">194 1 3632,'0'0'7354,"-6"25"-6190,3-12-986,-4 15 174,-1 0 0,-2-1 0,0 1 0,-23 40 0,23-50-226,-97 172 202,107-191-340,0 1 0,0-1 0,0 0 0,0 1 1,0-1-1,1 0 0,-1 0 0,0 1 0,0-1 0,0 0 0,1 1 1,-1-1-1,0 0 0,1 1 0,-1-1 0,0 1 0,1-1 1,-1 0-1,1 1 0,-1-1 0,1 1 0,0-1 1,18-19-161,0 1 1,2 1 0,0 1 0,45-27 0,105-51-380,-149 84 481,-15 7 55,6-4-8,-1 2-1,1-1 0,0 2 0,0-1 1,1 2-1,-1 0 0,1 0 0,28-2 1,-41 6 32,0 1-1,0-1 1,0 1 0,0-1 0,0 1 0,-1-1 0,1 1-1,0 0 1,0-1 0,0 1 0,-1 0 0,1 0 0,0 0 0,-1 0-1,1-1 1,-1 1 0,1 0 0,-1 0 0,1 0 0,-1 0 0,0 0-1,1 0 1,-1 0 0,0 0 0,0 0 0,0 1 0,0-1 0,0 0-1,0 0 1,0 0 0,0 2 0,-3 43 404,3-39-297,-4 13 47,0-1 1,-2 0-1,0 0 1,-1-1-1,0 0 1,-2 0-1,-18 29 1,14-25-121,1 0 0,1 1-1,-14 44 1,22-26-609,11-40-175,9-5 576,-1-1 0,1-1 1,-1 0-1,0-1 0,0-1 1,-1 0-1,26-19 0,3-1-117,357-186-2086,-385 206 2375,0 2 1,0 0 0,0 1 0,33-6-1,-48 11 9,-1 0 0,1 0-1,-1-1 1,1 1-1,0 0 1,-1 0 0,1 0-1,-1 0 1,1 0-1,-1 0 1,1 0 0,-1 0-1,1 1 1,0-1-1,-1 0 1,1 0 0,-1 0-1,1 1 1,-1-1-1,1 0 1,-1 0-1,0 1 1,1-1 0,-1 0-1,1 1 1,-1-1-1,1 1 1,-1-1 0,0 0-1,1 1 1,-1-1-1,0 1 1,0-1 0,1 2-1,-3 17 304,0-13-176,-3 9 80,-1 0 0,-1 0-1,0-1 1,-1 1 0,-1-2-1,0 1 1,-1-1 0,-20 20-1,-18 27 265,39-48-436,0 0 1,0 1-1,1 1 0,1-1 0,0 1 1,1 0-1,1 1 0,0-1 1,1 1-1,0 0 0,1 0 0,-1 31 1,3-43-56,2 0 0,-1 1 0,0-1 1,1 0-1,-1 1 0,1-1 0,0 0 1,0 0-1,0 1 0,1-1 1,-1 0-1,1 0 0,-1 0 0,1-1 1,0 1-1,0 0 0,1-1 0,-1 1 1,0-1-1,1 0 0,0 0 0,-1 1 1,1-2-1,0 1 0,0 0 0,0-1 1,0 1-1,0-1 0,0 0 0,7 1 1,8 2-42,0-1 0,0-1 1,1-1-1,29-2 1,-19 1-3,14-2-72,0-2-1,0-1 1,0-2-1,53-17 1,156-67-273,-223 79 348,0-1-1,-1-1 1,29-21 0,-49 30 44,0-1 0,-1 0 0,0 0 0,0-1 1,0 1-1,-1-2 0,0 1 0,-1-1 0,1 0 0,-1 0 1,-1 0-1,0-1 0,0 0 0,4-11 0,-6 10 32,1 0 1,-1-1-1,-1 1 0,0 0 0,-1-1 0,1 1 0,-2-1 0,-3-19 0,3 26 11,0 0-1,0 0 1,-1 0 0,0 0-1,1 0 1,-1 1 0,-1-1-1,1 0 1,-1 1 0,1 0-1,-1 0 1,0 0-1,0 0 1,0 0 0,-1 0-1,1 1 1,0 0 0,-1-1-1,0 1 1,0 1 0,1-1-1,-1 0 1,-8-1 0,1 0 17,0 1 1,0 0-1,0 1 1,0 1 0,0-1-1,0 2 1,0-1-1,0 1 1,0 1 0,0 0-1,0 1 1,0 0-1,1 1 1,0 0 0,-1 0-1,1 1 1,1 0-1,-10 7 1,-9 9 75,0 1 0,2 1 1,1 1-1,-30 37 0,17-17 422,-57 86 0,83-111-426,0 1 1,2 1 0,0 0-1,2 0 1,0 1-1,2 0 1,-6 30-1,11-44-123,0 0-1,1 1 1,0-1-1,0 0 1,1 1-1,0-1 1,1 0-1,0 0 1,0 0-1,0 0 1,1 0-1,0 0 1,1-1-1,0 1 1,0-1-1,1 0 1,0 0 0,0-1-1,0 1 1,1-1-1,0 0 1,0-1-1,0 0 1,1 0-1,9 6 1,3 0-95,1 0 1,0-1-1,0-1 1,1-1-1,1-1 1,-1-1-1,1-1 1,36 4-1,-4-5-647,0-2 0,64-7 0,35-16-3474,-10-21-5187</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01T12:40:28.651"/>
    </inkml:context>
    <inkml:brush xml:id="br0">
      <inkml:brushProperty name="width" value="0.05" units="cm"/>
      <inkml:brushProperty name="height" value="0.05" units="cm"/>
      <inkml:brushProperty name="color" value="#E71224"/>
    </inkml:brush>
  </inkml:definitions>
  <inkml:trace contextRef="#ctx0" brushRef="#br0">129 30 24575,'0'-1'0,"1"0"0,-1-1 0,0 1 0,0 0 0,0 0 0,0-1 0,0 1 0,-1 1 0,1-1 0,0-1 0,0 1 0,-1 0 0,1 0 0,-1 0 0,1 0 0,-1 0 0,1 0 0,-1-1 0,0 1 0,0 1 0,1 0 0,0-1 0,-1 0 0,0 0 0,0 0 0,0 0 0,-1 0 0,0 1 0,0 0 0,1 0 0,-1 0 0,0 0 0,0 0 0,0 0 0,1 0 0,-1 1 0,0-1 0,1 1 0,-1-1 0,0 1 0,1 0 0,-1-1 0,1 1 0,-2 1 0,-8 5 0,1 0 0,0 1 0,-15 15 0,21-19 0,0 1 0,1 0 0,1 0 0,-1 0 0,1 0 0,-1 1 0,1-1 0,0 0 0,1 1 0,0-1 0,0 2 0,0-2 0,0 9 0,1 9 0,5 45 0,-5-65 0,1 0 0,-1 0 0,1 1 0,0-1 0,0 0 0,1 0 0,-1 0 0,1 0 0,0 0 0,-1 0 0,0 0 0,2-1 0,-1 1 0,0-1 0,1 0 0,-1 1 0,1-1 0,3 3 0,0-2 0,0 0 0,-1 0 0,1 0 0,1-2 0,-1 1 0,1 0 0,-2 0 0,2-1 0,8 1 0,-1-1 0,1 0 0,-1-1 0,0-1 0,1-1 0,-1 0 0,0 0 0,1-2 0,19-6 0,-27 7 0,2 0 0,-1-1 0,1 0 0,-2 0 0,1-1 0,-1 0 0,1 0 0,-1-1 0,-1 1 0,0-1 0,0 0 0,0-1 0,0 0 0,-1 0 0,-1 0 0,1 0 0,-1-2 0,0 2 0,0-1 0,-1 0 0,0 0 0,-1-1 0,0 1 0,0 0 0,-1-1 0,0 0 0,-1-13 0,-1-30 0,-1 112 0,0-37 0,1 2 0,1-1 0,1 0 0,6 26 0,-5-41 0,1-1 0,0 1 0,1-1 0,0-1 0,1 2 0,0-2 0,0 0 0,0 1 0,0-2 0,2 1 0,-1-1 0,1 1 0,0-2 0,15 11 0,-18-13 0,0-1 0,0 1 0,0-2 0,0 1 0,0 0 0,1-1 0,-1 1 0,1-1 0,-1 0 0,1 0 0,-1-1 0,1 1 0,-1-1 0,1 0 0,0-1 0,0 1 0,0-1 0,-1 0 0,0 0 0,1 0 0,-1 0 0,1-1 0,-1 0 0,0 0 0,1 1 0,-1-2 0,-1 1 0,1-1 0,-1 0 0,7-5 0,0-1 0,-1 0 0,1-1 0,-2 0 0,1-1 0,-2 1 0,0-1 0,0-1 0,0 1 0,-2-1 0,1-1 0,3-16 0,-3 10 0,-1 0 0,0 0 0,-2 0 0,2-31 0,-4 67 0,0 0 0,0 0 0,1 0 0,2-1 0,0 1 0,1 0 0,1-2 0,0 2 0,2-1 0,-1-2 0,1 1 0,2 0 0,13 18 0,-21-32-65,0 1 0,0 0 0,0 0 0,0-1 0,0 1 0,0 0 0,0-2 0,1 1 0,-1 1 0,0-1 0,0 0 0,1 0 0,-1-1 0,1 1 0,0 0 0,-1-1 0,1 0 0,0 0 0,-1 1 0,5-2 0,4-2-6761</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01T12:40:29.517"/>
    </inkml:context>
    <inkml:brush xml:id="br0">
      <inkml:brushProperty name="width" value="0.05" units="cm"/>
      <inkml:brushProperty name="height" value="0.05" units="cm"/>
      <inkml:brushProperty name="color" value="#E71224"/>
    </inkml:brush>
  </inkml:definitions>
  <inkml:trace contextRef="#ctx0" brushRef="#br0">0 3 24575,'2'0'0,"-1"1"0,0-1 0,0 0 0,0 1 0,0 0 0,-1-1 0,1 1 0,0-1 0,0 0 0,0 1 0,0 0 0,-1 0 0,1 0 0,0 0 0,-1-1 0,1 1 0,-1 0 0,1 0 0,-1 0 0,1 0 0,-1 1 0,0-1 0,0-1 0,0 1 0,0 0 0,0 0 0,0 2 0,4 38 0,-3-30 0,4 12 0,1-1 0,1 0 0,2 0 0,-1-1 0,19 30 0,-27-51 0,0 1 0,0 0 0,1-1 0,-1 1 0,0-1 0,0 1 0,1-1 0,-1 1 0,1 0 0,-1-1 0,0 0 0,0 0 0,0 0 0,1 1 0,-1-1 0,1 1 0,-1-1 0,1 0 0,-1 1 0,1-1 0,0 0 0,-1 0 0,1 1 0,-1-1 0,1 0 0,0 0 0,0 0 0,12-12 0,8-46 0,-6 19 0,-12 32 0,5-7 0,-1-1 0,2 1 0,1 0 0,16-19 0,-22 29 0,1-1 0,0 2 0,0-1 0,-1 1 0,1-1 0,1 2 0,-1-1 0,1 0 0,0 1 0,-2 0 0,2 1 0,1-1 0,-1 1 0,0 0 0,0 0 0,9 0 0,26 1-1365,-24 0-5461</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01T12:40:30.572"/>
    </inkml:context>
    <inkml:brush xml:id="br0">
      <inkml:brushProperty name="width" value="0.05" units="cm"/>
      <inkml:brushProperty name="height" value="0.05" units="cm"/>
      <inkml:brushProperty name="color" value="#E71224"/>
    </inkml:brush>
  </inkml:definitions>
  <inkml:trace contextRef="#ctx0" brushRef="#br0">212 1 24575,'-7'-1'0,"0"1"0,0 1 0,0-1 0,0 1 0,-1 1 0,1-1 0,1 0 0,-1 2 0,0-1 0,0 1 0,1 0 0,-1 0 0,2 0 0,-1 1 0,0 0 0,0 0 0,0 1 0,1-1 0,1 1 0,-1 1 0,0-2 0,1 2 0,-1-1 0,-5 12 0,9-15 0,0 1 0,0-1 0,1-1 0,0 1 0,-1 0 0,1 0 0,-1 1 0,1-1 0,0-1 0,0 2 0,0-1 0,0 0 0,1 0 0,-1 1 0,0-2 0,1 1 0,-1 0 0,0 0 0,1 0 0,0 1 0,0-2 0,0 1 0,0 0 0,1-1 0,-1 1 0,0 0 0,1 0 0,-1-1 0,1 0 0,0 0 0,0 1 0,-1-1 0,1 0 0,0 1 0,0-1 0,0 0 0,0 0 0,3 0 0,10 4 0,1 0 0,-1-1 0,1 0 0,22 2 0,1 0 0,-30-3 0,1 0 0,0 0 0,-2 1 0,2 1 0,-1-1 0,0 2 0,-2-1 0,12 8 0,-17-12 0,0 1 0,0 0 0,-1 0 0,1-1 0,0 1 0,0 0 0,-1-1 0,0 1 0,0 1 0,0-1 0,0 0 0,0 0 0,0 0 0,0 0 0,0 1 0,-1-1 0,1 1 0,-1-2 0,0 2 0,1-1 0,-1 1 0,0-1 0,-1 0 0,1 1 0,0-1 0,-1 1 0,1-1 0,-1 1 0,0-2 0,0 1 0,0 1 0,0-1 0,0 0 0,0 0 0,0-1 0,0 2 0,-1-1 0,0-1 0,-1 3 0,-5 2 0,0 1 0,0-2 0,0 1 0,-1-2 0,0 2 0,0-2 0,1 0 0,-2 0 0,-13 2 0,-2 1 0,1-2 0,-42 6 0,60-11 0,0 0 0,-1-1 0,2 1 0,-1-1 0,0-1 0,0 1 0,0-1 0,0 0 0,2 0 0,-2 1 0,1-2 0,-1 0 0,1 0 0,0 0 0,0 0 0,-6-7 0,10 10-23,1 0 0,0-1 0,-1 1 0,1 0 0,-1 0-1,1-1 1,0 1 0,0 0 0,-1-1 0,1 1 0,0 0 0,0-1-1,-1 1 1,1-1 0,0 1 0,0-1 0,0 1 0,0 0 0,-1-1-1,1 1 1,0-1 0,0 1 0,0-1 0,0 1 0,0 0 0,0-1-1,0 1 1,0-1 0,1 1 0,-1 0 0,0 0 0,0-1 0,0 1-1,0 0 1,1-1 0,-1 1 0,0-1 0,0 1 0,0 0 0,1-1 0,-1 1-1,0 0 1,1-1 0,-1 1 0,0 0 0,1 0 0,-1-1 0,1 1-1,-1 0 1,0 0 0,1 0 0,-1-1 0,1 1 0,-1 0 0,0 0-1,1 0 1,-1 0 0,1 0 0,9-3-6803</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01T12:40:31.163"/>
    </inkml:context>
    <inkml:brush xml:id="br0">
      <inkml:brushProperty name="width" value="0.05" units="cm"/>
      <inkml:brushProperty name="height" value="0.05" units="cm"/>
      <inkml:brushProperty name="color" value="#E71224"/>
    </inkml:brush>
  </inkml:definitions>
  <inkml:trace contextRef="#ctx0" brushRef="#br0">0 0 24575,'4'0'0,"1"4"0,3 0 0,-1 4 0,0 3 0,-1 4 0,-3 1 0,-1 3 0,3-2 0,0-2 0,-2 1 0,0 1 0,-1 0 0,3 2 0,1 0 0,-1 1 0,2-5 0,-1-3-8191</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01T12:40:31.814"/>
    </inkml:context>
    <inkml:brush xml:id="br0">
      <inkml:brushProperty name="width" value="0.05" units="cm"/>
      <inkml:brushProperty name="height" value="0.05" units="cm"/>
      <inkml:brushProperty name="color" value="#E71224"/>
    </inkml:brush>
  </inkml:definitions>
  <inkml:trace contextRef="#ctx0" brushRef="#br0">0 51 24575,'2'0'0,"-1"1"0,1-1 0,-1 1 0,1-1 0,-1 1 0,1 0 0,-1 0 0,0 0 0,0-1 0,1 1 0,-1 0 0,-1 0 0,1 0 0,0 0 0,0 1 0,0-1 0,-1 0 0,2 2 0,16 27 0,-13-22 0,21 42 0,-11-23 0,0 1 0,2-1 0,1 0 0,1-2 0,24 25 0,-43-49 0,1 0 0,0 0 0,0 0 0,0-1 0,0 1 0,-1 0 0,1 0 0,0 0 0,0-1 0,1 1 0,-1 0 0,0-1 0,0 1 0,0-1 0,0 1 0,0-1 0,1 0 0,-1 1 0,0-1 0,0 0 0,1 0 0,-1 0 0,0 0 0,0 0 0,1 0 0,-2 0 0,1-1 0,0 1 0,1 0 0,-1-1 0,0 1 0,0 0 0,0-1 0,0 0 0,0 1 0,0-1 0,0 0 0,0 1 0,0-1 0,0 0 0,0 0 0,0 1 0,0-1 0,0 0 0,-1 0 0,1 0 0,0 0 0,-1 0 0,1-2 0,5-8 0,0-1 0,-2 1 0,0-2 0,4-12 0,5-12 0,-6 17 0,1 2 0,8-33 0,-10 30 0,0-1 0,12-19 0,2-2-1365,-12 33-5461</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01T12:40:33.011"/>
    </inkml:context>
    <inkml:brush xml:id="br0">
      <inkml:brushProperty name="width" value="0.05" units="cm"/>
      <inkml:brushProperty name="height" value="0.05" units="cm"/>
      <inkml:brushProperty name="color" value="#E71224"/>
    </inkml:brush>
  </inkml:definitions>
  <inkml:trace contextRef="#ctx0" brushRef="#br0">0 183 24575,'17'0'0,"0"2"0,26 6 0,-33-7 0,1 2 0,0-1 0,0-1 0,-1 0 0,1-1 0,0 0 0,-1-1 0,1 0 0,14-3 0,-17 3 0,0-2 0,1 0 0,-2 0 0,1-1 0,-1 1 0,1-2 0,-1 1 0,-1 0 0,10-8 0,-14 9 0,1 0 0,0 0 0,-1 1 0,1-1 0,-1-1 0,-1 1 0,1 0 0,-1-1 0,1 1 0,-1 0 0,1-1 0,-1 0 0,0 0 0,-1 1 0,1-1 0,-1 0 0,0 1 0,0-1 0,0 0 0,0 0 0,-1 1 0,-1-6 0,1 6 0,0-1 0,0 0 0,0 2 0,-1-1 0,1-1 0,-1 1 0,1 1 0,-1-1 0,0 0 0,0 0 0,-1 0 0,1 1 0,-1 0 0,0-1 0,1 1 0,-1 0 0,-7-3 0,5 2 0,-1 0 0,0 1 0,0 0 0,0 1 0,-1 0 0,2-1 0,-2 1 0,1 1 0,-12-1 0,10 1 0,0 1 0,0-1 0,0 1 0,1 1 0,-1 0 0,1-1 0,-1 1 0,1 1 0,0 0 0,0 0 0,0 0 0,0 1 0,0 0 0,2 0 0,-2 1 0,1 0 0,-8 8 0,10-6 0,-2 1 0,2 0 0,-1 0 0,1 1 0,0 0 0,1 0 0,0-1 0,1 1 0,0 1 0,0-1 0,2 0 0,-1 12 0,1-14 0,1 0 0,-1 0 0,0-1 0,2 2 0,-1-2 0,1 2 0,0-2 0,1 1 0,0-1 0,0 1 0,1-1 0,0 1 0,0-2 0,0 1 0,0-1 0,8 9 0,-9-12 0,3 4 0,1 0 0,-1 1 0,0-2 0,2 0 0,-1 0 0,1 0 0,-1-1 0,1 0 0,0-1 0,0 1 0,10 1 0,-5-1 0,91 14 0,-95-17 0,-1 0 0,1-1 0,0 0 0,0 0 0,-1-1 0,1 0 0,0 0 0,0-1 0,13-6 0,-9 1-1365,-4 0-5461</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09T15:30:41.528"/>
    </inkml:context>
    <inkml:brush xml:id="br0">
      <inkml:brushProperty name="width" value="0.05" units="cm"/>
      <inkml:brushProperty name="height" value="0.05" units="cm"/>
      <inkml:brushProperty name="color" value="#E71224"/>
    </inkml:brush>
  </inkml:definitions>
  <inkml:trace contextRef="#ctx0" brushRef="#br0">22 160 24575,'-3'9'0,"-1"0"0,1 0 0,1 0 0,-1 1 0,2-1 0,-2 16 0,2 59 0,1-57 0,0-48 0,-1-4 0,1 0 0,3-24 0,-3 42 0,1 1 0,0 0 0,1 0 0,-1 0 0,1 0 0,0 0 0,1 0 0,-1 1 0,1-1 0,0 1 0,1-1 0,-1 1 0,1 0 0,6-6 0,4-1 0,1 1 0,1 1 0,0 0 0,0 1 0,1 0 0,0 2 0,1 0 0,19-5 0,-26 9 0,0 1 0,0 0 0,0 1 0,0 0 0,1 1 0,15 1 0,-20 0 0,1 1 0,-1-1 0,0 1 0,0 0 0,0 1 0,0 0 0,0 0 0,-1 1 0,1-1 0,8 8 0,-11-8 0,0 1 0,-1 0 0,1 0 0,-1 0 0,0 0 0,0 1 0,0-1 0,0 1 0,-1 0 0,0 0 0,0 0 0,0 0 0,-1 0 0,1 0 0,0 10 0,0 6 0,-1 0 0,-3 36 0,1-31 0,0-5 0,2-7 0,-2 0 0,0 0 0,-4 14 0,5-27 0,0-1 0,0 0 0,0 1 0,0-1 0,0 0 0,0 0 0,0 1 0,0-1 0,0 0 0,0 0 0,0 1 0,0-1 0,0 0 0,0 0 0,0 1 0,-1-1 0,1 0 0,0 0 0,0 1 0,0-1 0,0 0 0,-1 0 0,1 0 0,0 0 0,0 1 0,-1-1 0,1 0 0,0 0 0,0 0 0,-1 0 0,-3-7 0,0-17 0,1-4 0,2 0 0,1 1 0,1-1 0,1 0 0,1 1 0,9-33 0,-10 54 0,0-1 0,0 1 0,1 0 0,0 0 0,0 0 0,0 0 0,1 0 0,0 1 0,0 0 0,1 0 0,-1 0 0,1 0 0,0 0 0,0 1 0,10-6 0,-6 5 0,0 0 0,1 1 0,0 0 0,0 1 0,0 0 0,1 1 0,-1 0 0,1 0 0,12 0 0,-10 1 0,0 1 0,0 0 0,0 1 0,-1 0 0,1 1 0,21 6 0,-27-6 0,0 1 0,0 0 0,-1 1 0,1-1 0,-1 1 0,0 0 0,0 1 0,0-1 0,0 1 0,-1 1 0,0-1 0,9 13 0,-6-6-76,-1 0 1,-1 0-1,0 1 0,-1 0 0,-1 0 0,1 0 0,-2 1 0,0-1 1,-1 1-1,0 0 0,-1 0 0,-1-1 0,0 1 0,0 0 1,-2 0-1,0 0 0,-7 26 0,0-16-6750</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09T15:30:42.918"/>
    </inkml:context>
    <inkml:brush xml:id="br0">
      <inkml:brushProperty name="width" value="0.05" units="cm"/>
      <inkml:brushProperty name="height" value="0.05" units="cm"/>
      <inkml:brushProperty name="color" value="#E71224"/>
    </inkml:brush>
  </inkml:definitions>
  <inkml:trace contextRef="#ctx0" brushRef="#br0">1 153 24575,'15'0'0,"0"1"0,0-1 0,1-1 0,-1 0 0,27-7 0,-38 7 0,0-1 0,0 1 0,0-1 0,-1 0 0,1 0 0,0 0 0,-1 0 0,1-1 0,-1 1 0,0-1 0,0 0 0,0 0 0,0 0 0,0-1 0,-1 1 0,0-1 0,1 1 0,-1-1 0,-1 0 0,1 0 0,0 1 0,0-6 0,-1 6 0,0 1 0,-1 0 0,0-1 0,1 1 0,-1-1 0,0 1 0,0-1 0,-1 1 0,1 0 0,0-1 0,-1 1 0,1 0 0,-1-1 0,0 1 0,0 0 0,0-1 0,0 1 0,0 0 0,0 0 0,-1 0 0,1 0 0,-1 0 0,1 0 0,-1 1 0,0-1 0,0 0 0,0 1 0,0 0 0,0-1 0,0 1 0,0 0 0,0 0 0,-3-1 0,2 1 0,1 0 0,0 0 0,-1 0 0,0 1 0,1-1 0,-1 1 0,1 0 0,-1-1 0,1 1 0,-1 0 0,0 1 0,1-1 0,-1 0 0,1 1 0,-1-1 0,1 1 0,-1 0 0,1 0 0,-1 0 0,1 0 0,0 0 0,-1 1 0,1-1 0,0 1 0,0-1 0,0 1 0,0 0 0,0 0 0,1 0 0,-1 0 0,-1 2 0,-2 7 0,1 0 0,0 0 0,1 0 0,0 0 0,0 1 0,1-1 0,1 1 0,0 11 0,-6 32 0,0-20 0,-2 36 0,8-57 0,1-1 0,0 0 0,1 0 0,1 0 0,0 0 0,4 14 0,-3-16 0,0-1 0,1 0 0,0 0 0,1 0 0,7 11 0,-10-17 0,1-1 0,0 1 0,0-1 0,0 0 0,0 0 0,0 0 0,1 0 0,-1-1 0,1 1 0,0-1 0,-1 0 0,1 0 0,0-1 0,0 1 0,1-1 0,4 2 0,2-1 0,1 0 0,0-1 0,0 0 0,0 0 0,0-2 0,0 1 0,0-1 0,21-6 0,-25 5 0,0-1 0,0 0 0,0 0 0,0-1 0,0 0 0,-1-1 0,0 1 0,1-2 0,-2 1 0,1-1 0,-1 0 0,10-11 0,8-16-1365,-5 3-5461</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09T15:30:43.540"/>
    </inkml:context>
    <inkml:brush xml:id="br0">
      <inkml:brushProperty name="width" value="0.05" units="cm"/>
      <inkml:brushProperty name="height" value="0.05" units="cm"/>
      <inkml:brushProperty name="color" value="#E71224"/>
    </inkml:brush>
  </inkml:definitions>
  <inkml:trace contextRef="#ctx0" brushRef="#br0">0 1 24575,'2'3'0,"0"1"0,-1-1 0,1 1 0,-1 0 0,0-1 0,0 1 0,-1 0 0,1 0 0,-1 0 0,1 0 0,-1 0 0,-1 4 0,2 7 0,17 182 0,2 32 0,-10-117 0,29 138 0,-1 12 0,-35-244 67,8 30-1,0-1-1564,-10-36-5328</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09T15:30:44.162"/>
    </inkml:context>
    <inkml:brush xml:id="br0">
      <inkml:brushProperty name="width" value="0.05" units="cm"/>
      <inkml:brushProperty name="height" value="0.05" units="cm"/>
      <inkml:brushProperty name="color" value="#E71224"/>
    </inkml:brush>
  </inkml:definitions>
  <inkml:trace contextRef="#ctx0" brushRef="#br0">0 1 24575,'4'0'0,"7"0"0,5 0 0,7 0 0,6 0 0,11 0 0,5 0 0,2 0 0,-1 0 0,-4 0 0,-10 0-8191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18T14:21:43.132"/>
    </inkml:context>
    <inkml:brush xml:id="br0">
      <inkml:brushProperty name="width" value="0.1" units="cm"/>
      <inkml:brushProperty name="height" value="0.1" units="cm"/>
      <inkml:brushProperty name="color" value="#E71224"/>
    </inkml:brush>
  </inkml:definitions>
  <inkml:trace contextRef="#ctx0" brushRef="#br0">2472 25 4488,'0'0'6078,"-13"-3"-5107,-15-4-685,-1 1 1,0 2-1,0 1 1,0 2-1,-31 1 1,-170 23 851,-56 31-121,-291 95 0,554-143-987,-92 26 122,0 5 1,-208 99-1,282-113-362,0 2 0,1 1 0,2 2 0,1 1 0,1 2 1,-43 48-1,53-48-470,22-28 416,6-7 43,44-44-341,17-9-261,121-116-2446,-178 167 3215,29-34-382,-33 38 469,-1 0-1,0 0 1,0 0 0,0-1-1,0 1 1,0 0-1,0 0 1,0-1-1,-1 1 1,1 0-1,-1-1 1,0 1 0,0 0-1,0-1 1,0 1-1,0-1 1,0 1-1,0 0 1,-1-3-1,-1 4 27,1-1-1,0 1 1,0 0-1,0 0 1,-1 0-1,1 0 1,0 0-1,-1 0 0,1 0 1,-1 1-1,1-1 1,-1 0-1,1 1 1,-1 0-1,0-1 0,1 1 1,-1 0-1,0-1 1,1 1-1,-1 0 1,0 0-1,1 1 1,-1-1-1,0 0 0,1 0 1,-1 1-1,1-1 1,-3 2-1,-2-2 86,-9 3-23,0 0-1,0 1 1,1 1-1,-1 0 0,1 1 1,0 0-1,-23 15 1,-92 72 366,82-58-286,31-23-144,-9 5 112,1 1 0,0 1-1,2 0 1,0 2 0,1 1 0,-32 44-1,51-63-152,0 0 0,0-1 0,1 1 0,-1 0 0,1 1-1,0-1 1,0 0 0,0 0 0,0 0 0,1 1 0,-1-1-1,1 0 1,0 5 0,0-7-15,1 1 0,-1-1 0,0 0-1,1 0 1,-1 0 0,1 1 0,0-1 0,-1 0 0,1 0 0,0 0-1,0 0 1,0 0 0,0 0 0,0 0 0,0 0 0,0 0 0,0-1-1,0 1 1,0 0 0,0-1 0,0 1 0,3 0 0,6 2-35,1-1 0,-1-1 1,1 0-1,-1 0 0,1-1 1,16-2-1,-8 2-15,49-5-916,-1-3 1,131-33 0,-123 23-1022,45-7-4097</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09T15:30:48.879"/>
    </inkml:context>
    <inkml:brush xml:id="br0">
      <inkml:brushProperty name="width" value="0.05" units="cm"/>
      <inkml:brushProperty name="height" value="0.05" units="cm"/>
      <inkml:brushProperty name="color" value="#E71224"/>
    </inkml:brush>
  </inkml:definitions>
  <inkml:trace contextRef="#ctx0" brushRef="#br0">1 9 24575,'0'-1'0,"0"1"0,0 0 0,0 0 0,0-1 0,0 1 0,0 0 0,0-1 0,0 1 0,0 0 0,0 0 0,0-1 0,0 1 0,0 0 0,0 0 0,0-1 0,1 1 0,-1 0 0,0 0 0,0-1 0,0 1 0,0 0 0,1 0 0,-1 0 0,0-1 0,0 1 0,0 0 0,1 0 0,-1 0 0,0 0 0,0-1 0,1 1 0,-1 0 0,0 0 0,0 0 0,1 0 0,-1 0 0,0 0 0,1 0 0,-1 0 0,0 0 0,0 0 0,1 0 0,-1 0 0,0 0 0,1 0 0,-1 0 0,0 0 0,0 0 0,1 0 0,-1 1 0,0-1 0,0 0 0,1 0 0,-1 0 0,0 0 0,0 0 0,1 1 0,-1-1 0,0 0 0,16 14 0,-11-5 0,0 1 0,-1-1 0,0 1 0,0 0 0,2 10 0,10 55 0,-10-31 0,11 52 0,-9-48 0,-1 1 0,-3 1 0,-3 68 0,1-3 0,2-78 0,-4-35 0,1 0 0,-1 0 0,1 1 0,-1-1 0,1 0 0,0 0 0,0 0 0,0 0 0,0 0 0,1 0 0,-1 0 0,0 0 0,3 1 0,-4-3 0,1 1 0,-1-1 0,1 0 0,-1 0 0,1 0 0,-1-1 0,1 1 0,-1 0 0,1 0 0,-1 0 0,1 0 0,-1 0 0,1-1 0,-1 1 0,1 0 0,-1 0 0,0-1 0,1 1 0,-1 0 0,1 0 0,-1-1 0,0 1 0,1-1 0,-1 1 0,0 0 0,0-1 0,1 1 0,-1-1 0,0 1 0,0-1 0,1 1 0,-1-1 0,0 1 0,0-1 0,0 1 0,0-1 0,10-24 0,-9 22 0,25-87 0,-19 63 0,0 0 0,20-44 0,-23 64 0,0 1 0,0-1 0,1 1 0,0 0 0,0 1 0,1-1 0,0 1 0,-1 0 0,2 0 0,-1 1 0,1-1 0,-1 1 0,1 1 0,0 0 0,0 0 0,11-3 0,-16 5 0,-1 1 0,1-1 0,0 1 0,-1 0 0,1 0 0,0 0 0,-1 0 0,1 0 0,0 0 0,-1 0 0,1 0 0,0 1 0,-1-1 0,1 1 0,-1-1 0,1 1 0,-1-1 0,1 1 0,-1 0 0,1 0 0,1 1 0,-1 0 0,-1 0 0,1 0 0,-1 0 0,1 0 0,-1 0 0,0 0 0,0 1 0,0-1 0,0 0 0,0 1 0,0-1 0,0 4 0,1 6 0,-1 0 0,-1 0 0,0 0 0,-2 20 0,-2 1-41,-3 45-1283,7-47-5502</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09T15:30:51.129"/>
    </inkml:context>
    <inkml:brush xml:id="br0">
      <inkml:brushProperty name="width" value="0.05" units="cm"/>
      <inkml:brushProperty name="height" value="0.05" units="cm"/>
      <inkml:brushProperty name="color" value="#E71224"/>
    </inkml:brush>
  </inkml:definitions>
  <inkml:trace contextRef="#ctx0" brushRef="#br0">2 61 24575,'-1'35'0,"0"-15"0,1 0 0,1 0 0,4 27 0,-4-42 0,0 0 0,1 0 0,-1 0 0,1-1 0,0 1 0,0-1 0,0 1 0,1-1 0,-1 1 0,1-1 0,0 0 0,0-1 0,1 1 0,-1 0 0,1-1 0,0 0 0,0 0 0,6 4 0,1-1 0,1-1 0,-1-1 0,1 0 0,0-1 0,0 0 0,0 0 0,1-1 0,-1-1 0,1 0 0,21-2 0,-31 1 0,0-1 0,-1 1 0,1-1 0,0 1 0,0-1 0,-1 0 0,1 0 0,-1 0 0,1-1 0,-1 1 0,1 0 0,-1-1 0,0 0 0,0 1 0,0-1 0,0 0 0,0 0 0,0 0 0,0-1 0,-1 1 0,1 0 0,-1-1 0,1 1 0,-1-1 0,0 1 0,0-1 0,0 1 0,0-1 0,-1 0 0,1-4 0,2-7 0,-2-1 0,0 0 0,-1 0 0,-2-21 0,1 29 0,0-4 0,0-1 0,-1 1 0,0 0 0,-1 0 0,-1 1 0,1-1 0,-2 1 0,-8-18 0,11 25 0,0 1 0,1-1 0,-1 0 0,0 1 0,0-1 0,0 1 0,-1 0 0,1-1 0,-1 1 0,1 0 0,-1 1 0,0-1 0,1 0 0,-1 1 0,0 0 0,0-1 0,0 1 0,0 0 0,0 0 0,-1 1 0,1-1 0,0 1 0,0 0 0,0-1 0,-1 2 0,1-1 0,0 0 0,0 0 0,0 1 0,-1 0 0,1 0 0,0 0 0,0 0 0,-4 2 0,-12 6-1365,1 0-5461</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09T15:30:53.474"/>
    </inkml:context>
    <inkml:brush xml:id="br0">
      <inkml:brushProperty name="width" value="0.05" units="cm"/>
      <inkml:brushProperty name="height" value="0.05" units="cm"/>
      <inkml:brushProperty name="color" value="#E71224"/>
    </inkml:brush>
  </inkml:definitions>
  <inkml:trace contextRef="#ctx0" brushRef="#br0">299 555 24575,'-3'-7'0,"-2"1"0,1-1 0,-1 1 0,1 0 0,-2 1 0,1-1 0,-1 1 0,1 0 0,-2 0 0,1 1 0,0 0 0,-1 0 0,0 0 0,0 1 0,0 0 0,0 0 0,-9-2 0,11 4 0,0 0 0,0 0 0,-1 0 0,1 0 0,-1 1 0,1 0 0,-1 0 0,1 0 0,0 1 0,-1 0 0,1 0 0,0 0 0,-1 1 0,1-1 0,0 1 0,0 1 0,0-1 0,1 1 0,-1-1 0,0 2 0,1-1 0,0 0 0,0 1 0,-5 5 0,2 0 0,1 1 0,0-1 0,0 1 0,1 0 0,1 1 0,0-1 0,0 1 0,1 0 0,0 0 0,-2 22 0,3-18 0,2 0 0,-1-1 0,2 1 0,0-1 0,0 1 0,2-1 0,-1 1 0,7 14 0,-7-24 0,0 1 0,1-1 0,-1 0 0,1 0 0,1 0 0,-1 0 0,1 0 0,0-1 0,0 0 0,0 0 0,0 0 0,1 0 0,0-1 0,0 1 0,0-1 0,5 2 0,-5-3 0,-1 0 0,1 0 0,-1-1 0,1 0 0,-1 0 0,1 0 0,0 0 0,-1-1 0,1 0 0,0 0 0,0 0 0,-1 0 0,1-1 0,0 0 0,-1 0 0,1 0 0,-1 0 0,1-1 0,-1 0 0,6-3 0,-7 4 0,-1-1 0,1 0 0,-1 0 0,0 0 0,0-1 0,1 1 0,-1-1 0,-1 1 0,1-1 0,0 0 0,-1 1 0,2-4 0,12-38 0,-10 27 0,16-48 0,20-114 0,-24 89 0,-8 50 0,6-76 0,-11 67 0,12-56 0,1-14 0,-17 255 0,0-48 0,0 441 0,0-518-151,0 0-1,1 0 0,1 0 0,-1 0 1,1 0-1,1 0 0,0-1 1,8 19-1,2-6-6674</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09T15:30:55.105"/>
    </inkml:context>
    <inkml:brush xml:id="br0">
      <inkml:brushProperty name="width" value="0.05" units="cm"/>
      <inkml:brushProperty name="height" value="0.05" units="cm"/>
      <inkml:brushProperty name="color" value="#E71224"/>
    </inkml:brush>
  </inkml:definitions>
  <inkml:trace contextRef="#ctx0" brushRef="#br0">203 51 24575,'0'-2'0,"0"0"0,0 0 0,0 0 0,-1 0 0,1 0 0,-1 0 0,0 0 0,0 0 0,1 0 0,-1 0 0,0 0 0,-1 0 0,1 0 0,0 1 0,0-1 0,-1 0 0,1 1 0,-1 0 0,1-1 0,-1 1 0,0 0 0,0-1 0,1 1 0,-1 0 0,0 0 0,0 1 0,0-1 0,0 0 0,0 1 0,0-1 0,0 1 0,-3-1 0,-1 0 0,0 1 0,-1-1 0,1 1 0,-1 0 0,1 0 0,0 1 0,-1 0 0,1 0 0,-8 3 0,8-2 0,1 0 0,1 0 0,-1 1 0,0 0 0,1 0 0,-1 0 0,1 1 0,0-1 0,0 1 0,0 0 0,1 0 0,-1 0 0,1 1 0,0-1 0,0 1 0,0 0 0,-3 8 0,4-6 0,0 0 0,0 0 0,0 0 0,1 0 0,0 0 0,0 0 0,1 0 0,0 0 0,0 0 0,1 1 0,-1-1 0,2 0 0,1 8 0,-1-12 0,-1 1 0,1-1 0,-1 1 0,1-1 0,0 0 0,1 0 0,-1 0 0,1 0 0,-1 0 0,1 0 0,0-1 0,0 1 0,0-1 0,0 0 0,0 0 0,1 0 0,-1 0 0,1 0 0,-1-1 0,1 0 0,-1 0 0,1 0 0,7 1 0,8 1 0,0-1 0,0-1 0,30-2 0,-33 0 0,4 0-682,25-4-1,-20-1-6143</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09T15:30:56.918"/>
    </inkml:context>
    <inkml:brush xml:id="br0">
      <inkml:brushProperty name="width" value="0.05" units="cm"/>
      <inkml:brushProperty name="height" value="0.05" units="cm"/>
      <inkml:brushProperty name="color" value="#E71224"/>
    </inkml:brush>
  </inkml:definitions>
  <inkml:trace contextRef="#ctx0" brushRef="#br0">371 105 24575,'0'-5'0,"-1"0"0,0 1 0,0-1 0,0 0 0,0 0 0,-1 1 0,0-1 0,0 1 0,0-1 0,-1 1 0,1 0 0,-1 0 0,0 0 0,0 0 0,-1 1 0,1-1 0,-1 1 0,1 0 0,-1 0 0,0 0 0,0 0 0,-1 1 0,1 0 0,0 0 0,-1 0 0,1 0 0,-1 1 0,0-1 0,0 1 0,1 0 0,-1 1 0,0-1 0,0 1 0,0 0 0,0 0 0,0 1 0,1-1 0,-10 3 0,3 1 0,1 1 0,0 0 0,-1 0 0,2 1 0,-1 0 0,1 1 0,0 0 0,-13 12 0,7-3 0,0 0 0,1 1 0,-18 29 0,25-34 0,0 0 0,1 0 0,0 1 0,1 0 0,0 0 0,1 0 0,1 0 0,0 1 0,0-1 0,0 19 0,4-29 0,-1 1 0,1-1 0,0 1 0,0-1 0,0 0 0,1 1 0,-1-1 0,1 0 0,-1 0 0,1 0 0,0 0 0,0 0 0,1 0 0,-1-1 0,0 1 0,1-1 0,0 0 0,-1 1 0,1-1 0,0 0 0,6 2 0,-3 0 0,1 0 0,1-1 0,-1 0 0,0-1 0,1 0 0,-1 0 0,1 0 0,14 0 0,-18-2 0,0 0 0,0-1 0,0 1 0,0-1 0,0 0 0,0 0 0,0-1 0,0 1 0,0-1 0,0 0 0,-1 0 0,1 0 0,-1 0 0,1-1 0,-1 1 0,0-1 0,0 0 0,0 0 0,0 0 0,-1 0 0,1-1 0,-1 1 0,0-1 0,0 1 0,2-6 0,4-8 0,-2 0 0,0-1 0,-1 0 0,4-24 0,-5 23 0,0 0 0,2 1 0,8-20 0,-12 32 0,0 1 0,1 0 0,0-1 0,0 2 0,0-1 0,1 0 0,0 1 0,0-1 0,0 1 0,0 0 0,1 0 0,-1 1 0,1-1 0,7-3 0,-11 6 0,0 1 0,0-1 0,1 1 0,-1-1 0,0 1 0,0-1 0,0 1 0,1 0 0,-1 0 0,0-1 0,0 1 0,1 0 0,-1 0 0,0 0 0,0 1 0,1-1 0,-1 0 0,0 0 0,0 1 0,1-1 0,-1 0 0,0 1 0,0-1 0,0 1 0,0 0 0,0-1 0,0 1 0,0 0 0,0 0 0,0 0 0,0 0 0,0-1 0,0 1 0,0 0 0,-1 1 0,1-1 0,0 0 0,-1 0 0,1 2 0,3 5 0,-2-1 0,1 1 0,-1 1 0,1 15 0,-1-10 0,2 8-227,0-1-1,2 1 1,0-1-1,1 0 1,19 38-1,-13-37-6598</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09T15:30:57.705"/>
    </inkml:context>
    <inkml:brush xml:id="br0">
      <inkml:brushProperty name="width" value="0.05" units="cm"/>
      <inkml:brushProperty name="height" value="0.05" units="cm"/>
      <inkml:brushProperty name="color" value="#E71224"/>
    </inkml:brush>
  </inkml:definitions>
  <inkml:trace contextRef="#ctx0" brushRef="#br0">12 1 24575,'0'6'0,"0"9"0,0 9 0,0 3 0,0 14 0,0 3 0,0 1 0,0-1 0,0-1 0,0 1 0,-3-2 0,-1-6 0,0-9-8191</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09T15:30:59.039"/>
    </inkml:context>
    <inkml:brush xml:id="br0">
      <inkml:brushProperty name="width" value="0.05" units="cm"/>
      <inkml:brushProperty name="height" value="0.05" units="cm"/>
      <inkml:brushProperty name="color" value="#E71224"/>
    </inkml:brush>
  </inkml:definitions>
  <inkml:trace contextRef="#ctx0" brushRef="#br0">1 0 24575,'7'4'0,"1"7"0,1 8 0,-3 8 0,-1 6 0,-2 0 0,-1 2 0,-2 1 0,0 1 0,0 1 0,-1-3 0,1 0 0,0 0 0,0 0 0,0-1 0,3-5 0,1-6-8191</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01T23:06:18.944"/>
    </inkml:context>
    <inkml:brush xml:id="br0">
      <inkml:brushProperty name="width" value="0.05" units="cm"/>
      <inkml:brushProperty name="height" value="0.05" units="cm"/>
      <inkml:brushProperty name="color" value="#E71224"/>
    </inkml:brush>
  </inkml:definitions>
  <inkml:trace contextRef="#ctx0" brushRef="#br0">0 0 640,'0'0'0</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01T23:04:20.348"/>
    </inkml:context>
    <inkml:brush xml:id="br0">
      <inkml:brushProperty name="width" value="0.05" units="cm"/>
      <inkml:brushProperty name="height" value="0.05" units="cm"/>
      <inkml:brushProperty name="color" value="#E71224"/>
    </inkml:brush>
  </inkml:definitions>
  <inkml:trace contextRef="#ctx0" brushRef="#br0">0 0 936,'0'0'3256,"6"0"-1671,0 0-2057,0 0-465,0 0-15,6 0-456</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01T23:04:20.784"/>
    </inkml:context>
    <inkml:brush xml:id="br0">
      <inkml:brushProperty name="width" value="0.05" units="cm"/>
      <inkml:brushProperty name="height" value="0.05" units="cm"/>
      <inkml:brushProperty name="color" value="#E71224"/>
    </inkml:brush>
  </inkml:definitions>
  <inkml:trace contextRef="#ctx0" brushRef="#br0">0 1098 1792</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0" hangingPunct="0">
              <a:defRPr sz="1200" dirty="0">
                <a:latin typeface="Arial"/>
                <a:ea typeface="+mn-ea"/>
                <a:cs typeface="+mn-cs"/>
              </a:defRPr>
            </a:lvl1pPr>
          </a:lstStyle>
          <a:p>
            <a:pPr>
              <a:defRPr/>
            </a:pPr>
            <a:endParaRPr lang="en-US"/>
          </a:p>
        </p:txBody>
      </p:sp>
      <p:sp>
        <p:nvSpPr>
          <p:cNvPr id="7171" name="Rectangle 3"/>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200" dirty="0">
                <a:latin typeface="Arial"/>
                <a:ea typeface="+mn-ea"/>
                <a:cs typeface="+mn-cs"/>
              </a:defRPr>
            </a:lvl1pPr>
          </a:lstStyle>
          <a:p>
            <a:pPr>
              <a:defRPr/>
            </a:pPr>
            <a:endParaRPr lang="en-US"/>
          </a:p>
        </p:txBody>
      </p:sp>
      <p:sp>
        <p:nvSpPr>
          <p:cNvPr id="12292" name="Rectangle 4"/>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Lst>
        </p:spPr>
      </p:sp>
      <p:sp>
        <p:nvSpPr>
          <p:cNvPr id="7173"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174"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0" hangingPunct="0">
              <a:defRPr sz="1200" dirty="0">
                <a:latin typeface="Arial"/>
                <a:ea typeface="+mn-ea"/>
                <a:cs typeface="+mn-cs"/>
              </a:defRPr>
            </a:lvl1pPr>
          </a:lstStyle>
          <a:p>
            <a:pPr>
              <a:defRPr/>
            </a:pPr>
            <a:endParaRPr lang="en-US"/>
          </a:p>
        </p:txBody>
      </p:sp>
      <p:sp>
        <p:nvSpPr>
          <p:cNvPr id="7175"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0" hangingPunct="0">
              <a:defRPr sz="1200" smtClean="0">
                <a:latin typeface="Arial"/>
                <a:ea typeface="+mn-ea"/>
                <a:cs typeface="+mn-cs"/>
              </a:defRPr>
            </a:lvl1pPr>
          </a:lstStyle>
          <a:p>
            <a:pPr>
              <a:defRPr/>
            </a:pPr>
            <a:fld id="{2543ACF8-3F51-854F-91E9-AD86E324A5D8}" type="slidenum">
              <a:rPr lang="en-US"/>
              <a:pPr>
                <a:defRPr/>
              </a:pPr>
              <a:t>‹#›</a:t>
            </a:fld>
            <a:endParaRPr lang="en-US" dirty="0"/>
          </a:p>
        </p:txBody>
      </p:sp>
    </p:spTree>
    <p:extLst>
      <p:ext uri="{BB962C8B-B14F-4D97-AF65-F5344CB8AC3E}">
        <p14:creationId xmlns:p14="http://schemas.microsoft.com/office/powerpoint/2010/main" val="1118798305"/>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Arial"/>
        <a:ea typeface="ＭＳ Ｐゴシック" charset="0"/>
        <a:cs typeface="ＭＳ Ｐゴシック" charset="0"/>
      </a:defRPr>
    </a:lvl1pPr>
    <a:lvl2pPr marL="457200" algn="l" rtl="0" eaLnBrk="0" fontAlgn="base" hangingPunct="0">
      <a:spcBef>
        <a:spcPct val="30000"/>
      </a:spcBef>
      <a:spcAft>
        <a:spcPct val="0"/>
      </a:spcAft>
      <a:defRPr sz="1200" kern="1200">
        <a:solidFill>
          <a:schemeClr val="tx1"/>
        </a:solidFill>
        <a:latin typeface="Arial"/>
        <a:ea typeface="ＭＳ Ｐゴシック" pitchFamily="-32" charset="-128"/>
        <a:cs typeface="+mn-cs"/>
      </a:defRPr>
    </a:lvl2pPr>
    <a:lvl3pPr marL="914400" algn="l" rtl="0" eaLnBrk="0" fontAlgn="base" hangingPunct="0">
      <a:spcBef>
        <a:spcPct val="30000"/>
      </a:spcBef>
      <a:spcAft>
        <a:spcPct val="0"/>
      </a:spcAft>
      <a:defRPr sz="1200" kern="1200">
        <a:solidFill>
          <a:schemeClr val="tx1"/>
        </a:solidFill>
        <a:latin typeface="Arial"/>
        <a:ea typeface="ＭＳ Ｐゴシック" pitchFamily="-32" charset="-128"/>
        <a:cs typeface="+mn-cs"/>
      </a:defRPr>
    </a:lvl3pPr>
    <a:lvl4pPr marL="1371600" algn="l" rtl="0" eaLnBrk="0" fontAlgn="base" hangingPunct="0">
      <a:spcBef>
        <a:spcPct val="30000"/>
      </a:spcBef>
      <a:spcAft>
        <a:spcPct val="0"/>
      </a:spcAft>
      <a:defRPr sz="1200" kern="1200">
        <a:solidFill>
          <a:schemeClr val="tx1"/>
        </a:solidFill>
        <a:latin typeface="Arial"/>
        <a:ea typeface="ＭＳ Ｐゴシック" pitchFamily="-32" charset="-128"/>
        <a:cs typeface="+mn-cs"/>
      </a:defRPr>
    </a:lvl4pPr>
    <a:lvl5pPr marL="1828800" algn="l" rtl="0" eaLnBrk="0" fontAlgn="base" hangingPunct="0">
      <a:spcBef>
        <a:spcPct val="30000"/>
      </a:spcBef>
      <a:spcAft>
        <a:spcPct val="0"/>
      </a:spcAft>
      <a:defRPr sz="1200" kern="1200">
        <a:solidFill>
          <a:schemeClr val="tx1"/>
        </a:solidFill>
        <a:latin typeface="Arial"/>
        <a:ea typeface="ＭＳ Ｐゴシック" pitchFamily="-32"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a:xfrm>
            <a:off x="683420" y="2228860"/>
            <a:ext cx="9313035" cy="1800210"/>
          </a:xfrm>
        </p:spPr>
        <p:txBody>
          <a:bodyPr anchor="ctr"/>
          <a:lstStyle>
            <a:lvl1pPr algn="l">
              <a:defRPr sz="4000" b="1" i="0" baseline="0"/>
            </a:lvl1pPr>
          </a:lstStyle>
          <a:p>
            <a:r>
              <a:rPr lang="en-US"/>
              <a:t>Click to edit Master title style</a:t>
            </a:r>
            <a:endParaRPr lang="en-US" dirty="0"/>
          </a:p>
        </p:txBody>
      </p:sp>
      <p:sp>
        <p:nvSpPr>
          <p:cNvPr id="3075" name="Rectangle 3"/>
          <p:cNvSpPr>
            <a:spLocks noGrp="1" noChangeArrowheads="1"/>
          </p:cNvSpPr>
          <p:nvPr>
            <p:ph type="subTitle" idx="1"/>
          </p:nvPr>
        </p:nvSpPr>
        <p:spPr>
          <a:xfrm>
            <a:off x="695370" y="4029070"/>
            <a:ext cx="9313035" cy="766936"/>
          </a:xfrm>
        </p:spPr>
        <p:txBody>
          <a:bodyPr/>
          <a:lstStyle>
            <a:lvl1pPr marL="0" indent="0">
              <a:buFontTx/>
              <a:buNone/>
              <a:defRPr sz="1800"/>
            </a:lvl1pPr>
          </a:lstStyle>
          <a:p>
            <a:r>
              <a:rPr lang="en-US"/>
              <a:t>Click to edit Master subtitle style</a:t>
            </a:r>
            <a:endParaRPr lang="en-US" dirty="0"/>
          </a:p>
        </p:txBody>
      </p:sp>
      <p:sp>
        <p:nvSpPr>
          <p:cNvPr id="2" name="Slide Number Placeholder 1">
            <a:extLst>
              <a:ext uri="{FF2B5EF4-FFF2-40B4-BE49-F238E27FC236}">
                <a16:creationId xmlns:a16="http://schemas.microsoft.com/office/drawing/2014/main" id="{B3B813C2-5A80-EC42-ABCA-412052B17629}"/>
              </a:ext>
            </a:extLst>
          </p:cNvPr>
          <p:cNvSpPr>
            <a:spLocks noGrp="1"/>
          </p:cNvSpPr>
          <p:nvPr>
            <p:ph type="sldNum" sz="quarter" idx="10"/>
          </p:nvPr>
        </p:nvSpPr>
        <p:spPr/>
        <p:txBody>
          <a:bodyPr/>
          <a:lstStyle/>
          <a:p>
            <a:fld id="{A35D118A-333E-D14F-A7CC-F26895C7C671}" type="slidenum">
              <a:rPr lang="en-US" smtClean="0"/>
              <a:t>‹#›</a:t>
            </a:fld>
            <a:endParaRPr lang="en-US" dirty="0"/>
          </a:p>
        </p:txBody>
      </p:sp>
    </p:spTree>
    <p:extLst>
      <p:ext uri="{BB962C8B-B14F-4D97-AF65-F5344CB8AC3E}">
        <p14:creationId xmlns:p14="http://schemas.microsoft.com/office/powerpoint/2010/main" val="359808643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Main Slide">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53374" y="381000"/>
            <a:ext cx="10363200" cy="1143000"/>
          </a:xfrm>
        </p:spPr>
        <p:txBody>
          <a:bodyPr/>
          <a:lstStyle>
            <a:lvl1pPr>
              <a:defRPr b="1"/>
            </a:lvl1pPr>
          </a:lstStyle>
          <a:p>
            <a:r>
              <a:rPr lang="en-US"/>
              <a:t>Click to edit Master title style</a:t>
            </a:r>
            <a:endParaRPr lang="en-US" dirty="0"/>
          </a:p>
        </p:txBody>
      </p:sp>
      <p:sp>
        <p:nvSpPr>
          <p:cNvPr id="3" name="Content Placeholder 2"/>
          <p:cNvSpPr>
            <a:spLocks noGrp="1"/>
          </p:cNvSpPr>
          <p:nvPr>
            <p:ph idx="1"/>
          </p:nvPr>
        </p:nvSpPr>
        <p:spPr>
          <a:xfrm>
            <a:off x="713381" y="1752600"/>
            <a:ext cx="103632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3">
            <a:extLst>
              <a:ext uri="{FF2B5EF4-FFF2-40B4-BE49-F238E27FC236}">
                <a16:creationId xmlns:a16="http://schemas.microsoft.com/office/drawing/2014/main" id="{1A6D4B17-F9A7-BD47-9F01-2A62F9B561E9}"/>
              </a:ext>
            </a:extLst>
          </p:cNvPr>
          <p:cNvSpPr>
            <a:spLocks noGrp="1"/>
          </p:cNvSpPr>
          <p:nvPr>
            <p:ph type="sldNum" sz="quarter" idx="10"/>
          </p:nvPr>
        </p:nvSpPr>
        <p:spPr>
          <a:xfrm>
            <a:off x="755377" y="6356350"/>
            <a:ext cx="429072" cy="365125"/>
          </a:xfrm>
        </p:spPr>
        <p:txBody>
          <a:bodyPr/>
          <a:lstStyle/>
          <a:p>
            <a:fld id="{A35D118A-333E-D14F-A7CC-F26895C7C671}" type="slidenum">
              <a:rPr lang="en-US" smtClean="0"/>
              <a:t>‹#›</a:t>
            </a:fld>
            <a:endParaRPr lang="en-US" dirty="0"/>
          </a:p>
        </p:txBody>
      </p:sp>
    </p:spTree>
    <p:extLst>
      <p:ext uri="{BB962C8B-B14F-4D97-AF65-F5344CB8AC3E}">
        <p14:creationId xmlns:p14="http://schemas.microsoft.com/office/powerpoint/2010/main" val="36074242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reak Slide-White">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55377" y="2276872"/>
            <a:ext cx="10363200" cy="1143000"/>
          </a:xfrm>
        </p:spPr>
        <p:txBody>
          <a:bodyPr/>
          <a:lstStyle>
            <a:lvl1pPr>
              <a:defRPr b="1" i="0" baseline="0">
                <a:solidFill>
                  <a:schemeClr val="accent1"/>
                </a:solidFill>
              </a:defRPr>
            </a:lvl1pPr>
          </a:lstStyle>
          <a:p>
            <a:r>
              <a:rPr lang="en-US"/>
              <a:t>Click to edit Master title style</a:t>
            </a:r>
            <a:endParaRPr lang="en-US" dirty="0"/>
          </a:p>
        </p:txBody>
      </p:sp>
      <p:sp>
        <p:nvSpPr>
          <p:cNvPr id="3" name="Slide Number Placeholder 2">
            <a:extLst>
              <a:ext uri="{FF2B5EF4-FFF2-40B4-BE49-F238E27FC236}">
                <a16:creationId xmlns:a16="http://schemas.microsoft.com/office/drawing/2014/main" id="{663863A0-3A0E-714F-8089-E49455B1EDB5}"/>
              </a:ext>
            </a:extLst>
          </p:cNvPr>
          <p:cNvSpPr>
            <a:spLocks noGrp="1"/>
          </p:cNvSpPr>
          <p:nvPr>
            <p:ph type="sldNum" sz="quarter" idx="10"/>
          </p:nvPr>
        </p:nvSpPr>
        <p:spPr/>
        <p:txBody>
          <a:bodyPr/>
          <a:lstStyle/>
          <a:p>
            <a:fld id="{A35D118A-333E-D14F-A7CC-F26895C7C671}" type="slidenum">
              <a:rPr lang="en-US" smtClean="0"/>
              <a:t>‹#›</a:t>
            </a:fld>
            <a:endParaRPr lang="en-US" dirty="0"/>
          </a:p>
        </p:txBody>
      </p:sp>
    </p:spTree>
    <p:extLst>
      <p:ext uri="{BB962C8B-B14F-4D97-AF65-F5344CB8AC3E}">
        <p14:creationId xmlns:p14="http://schemas.microsoft.com/office/powerpoint/2010/main" val="17326586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reak Slide-Burgundy">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58409" y="2276872"/>
            <a:ext cx="10078144" cy="2016224"/>
          </a:xfrm>
        </p:spPr>
        <p:txBody>
          <a:bodyPr/>
          <a:lstStyle>
            <a:lvl1pPr>
              <a:defRPr b="1" i="0" baseline="0">
                <a:solidFill>
                  <a:schemeClr val="bg1"/>
                </a:solidFill>
              </a:defRPr>
            </a:lvl1pPr>
          </a:lstStyle>
          <a:p>
            <a:r>
              <a:rPr lang="en-US"/>
              <a:t>Click to edit Master title style</a:t>
            </a:r>
            <a:endParaRPr lang="en-US" dirty="0"/>
          </a:p>
        </p:txBody>
      </p:sp>
      <p:sp>
        <p:nvSpPr>
          <p:cNvPr id="3" name="Slide Number Placeholder 2">
            <a:extLst>
              <a:ext uri="{FF2B5EF4-FFF2-40B4-BE49-F238E27FC236}">
                <a16:creationId xmlns:a16="http://schemas.microsoft.com/office/drawing/2014/main" id="{89715676-9382-DF42-BB5E-A936CDCBE150}"/>
              </a:ext>
            </a:extLst>
          </p:cNvPr>
          <p:cNvSpPr>
            <a:spLocks noGrp="1"/>
          </p:cNvSpPr>
          <p:nvPr>
            <p:ph type="sldNum" sz="quarter" idx="10"/>
          </p:nvPr>
        </p:nvSpPr>
        <p:spPr/>
        <p:txBody>
          <a:bodyPr/>
          <a:lstStyle>
            <a:lvl1pPr>
              <a:defRPr>
                <a:solidFill>
                  <a:schemeClr val="bg1"/>
                </a:solidFill>
              </a:defRPr>
            </a:lvl1pPr>
          </a:lstStyle>
          <a:p>
            <a:fld id="{A35D118A-333E-D14F-A7CC-F26895C7C671}" type="slidenum">
              <a:rPr lang="en-US" smtClean="0"/>
              <a:pPr/>
              <a:t>‹#›</a:t>
            </a:fld>
            <a:endParaRPr lang="en-US" dirty="0">
              <a:solidFill>
                <a:schemeClr val="bg1"/>
              </a:solidFill>
            </a:endParaRPr>
          </a:p>
        </p:txBody>
      </p:sp>
    </p:spTree>
    <p:extLst>
      <p:ext uri="{BB962C8B-B14F-4D97-AF65-F5344CB8AC3E}">
        <p14:creationId xmlns:p14="http://schemas.microsoft.com/office/powerpoint/2010/main" val="13477239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End Slide">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2375071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7">
            <a:lum/>
          </a:blip>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35363" y="381000"/>
            <a:ext cx="10363200" cy="1143000"/>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45720" rIns="91440" bIns="45720" numCol="1" anchor="t" anchorCtr="0" compatLnSpc="1">
            <a:prstTxWarp prst="textNoShape">
              <a:avLst/>
            </a:prstTxWarp>
          </a:bodyPr>
          <a:lstStyle/>
          <a:p>
            <a:pPr lvl="0"/>
            <a:r>
              <a:rPr lang="en-US"/>
              <a:t>Click to edit Master title style</a:t>
            </a:r>
            <a:endParaRPr lang="en-US" dirty="0"/>
          </a:p>
        </p:txBody>
      </p:sp>
      <p:sp>
        <p:nvSpPr>
          <p:cNvPr id="1027" name="Rectangle 3"/>
          <p:cNvSpPr>
            <a:spLocks noGrp="1" noChangeArrowheads="1"/>
          </p:cNvSpPr>
          <p:nvPr>
            <p:ph type="body" idx="1"/>
          </p:nvPr>
        </p:nvSpPr>
        <p:spPr bwMode="auto">
          <a:xfrm>
            <a:off x="695370" y="1752600"/>
            <a:ext cx="10363200" cy="4114800"/>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a:extLst>
              <a:ext uri="{FF2B5EF4-FFF2-40B4-BE49-F238E27FC236}">
                <a16:creationId xmlns:a16="http://schemas.microsoft.com/office/drawing/2014/main" id="{9F3A0FE2-E4F9-454A-97FE-32D6CEDF4A89}"/>
              </a:ext>
            </a:extLst>
          </p:cNvPr>
          <p:cNvSpPr>
            <a:spLocks noGrp="1"/>
          </p:cNvSpPr>
          <p:nvPr>
            <p:ph type="sldNum" sz="quarter" idx="4"/>
          </p:nvPr>
        </p:nvSpPr>
        <p:spPr>
          <a:xfrm>
            <a:off x="806361" y="6356350"/>
            <a:ext cx="429072" cy="36512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cs typeface="Arial" panose="020B0604020202020204" pitchFamily="34" charset="0"/>
              </a:defRPr>
            </a:lvl1pPr>
          </a:lstStyle>
          <a:p>
            <a:pPr algn="l"/>
            <a:fld id="{A35D118A-333E-D14F-A7CC-F26895C7C671}" type="slidenum">
              <a:rPr lang="en-US" smtClean="0"/>
              <a:pPr algn="l"/>
              <a:t>‹#›</a:t>
            </a:fld>
            <a:endParaRPr lang="en-US" dirty="0"/>
          </a:p>
        </p:txBody>
      </p:sp>
    </p:spTree>
  </p:cSld>
  <p:clrMap bg1="lt1" tx1="dk1" bg2="lt2" tx2="dk2" accent1="accent1" accent2="accent2" accent3="accent3" accent4="accent4" accent5="accent5" accent6="accent6" hlink="hlink" folHlink="folHlink"/>
  <p:sldLayoutIdLst>
    <p:sldLayoutId id="2147483669" r:id="rId1"/>
    <p:sldLayoutId id="2147483670" r:id="rId2"/>
    <p:sldLayoutId id="2147483674" r:id="rId3"/>
    <p:sldLayoutId id="2147483675" r:id="rId4"/>
    <p:sldLayoutId id="2147483673" r:id="rId5"/>
  </p:sldLayoutIdLst>
  <p:hf hdr="0" ftr="0" dt="0"/>
  <p:txStyles>
    <p:titleStyle>
      <a:lvl1pPr algn="l" rtl="0" eaLnBrk="1" fontAlgn="base" hangingPunct="1">
        <a:spcBef>
          <a:spcPct val="0"/>
        </a:spcBef>
        <a:spcAft>
          <a:spcPct val="0"/>
        </a:spcAft>
        <a:defRPr sz="3600" b="1">
          <a:solidFill>
            <a:srgbClr val="782336"/>
          </a:solidFill>
          <a:latin typeface="Arial Bold"/>
          <a:ea typeface="ＭＳ Ｐゴシック" charset="0"/>
          <a:cs typeface="ＭＳ Ｐゴシック" charset="0"/>
        </a:defRPr>
      </a:lvl1pPr>
      <a:lvl2pPr algn="l" rtl="0" eaLnBrk="1" fontAlgn="base" hangingPunct="1">
        <a:spcBef>
          <a:spcPct val="0"/>
        </a:spcBef>
        <a:spcAft>
          <a:spcPct val="0"/>
        </a:spcAft>
        <a:defRPr sz="3600">
          <a:solidFill>
            <a:srgbClr val="782336"/>
          </a:solidFill>
          <a:latin typeface="Arial Bold" charset="0"/>
          <a:ea typeface="ＭＳ Ｐゴシック" charset="0"/>
          <a:cs typeface="ＭＳ Ｐゴシック" charset="0"/>
        </a:defRPr>
      </a:lvl2pPr>
      <a:lvl3pPr algn="l" rtl="0" eaLnBrk="1" fontAlgn="base" hangingPunct="1">
        <a:spcBef>
          <a:spcPct val="0"/>
        </a:spcBef>
        <a:spcAft>
          <a:spcPct val="0"/>
        </a:spcAft>
        <a:defRPr sz="3600">
          <a:solidFill>
            <a:srgbClr val="782336"/>
          </a:solidFill>
          <a:latin typeface="Arial Bold" charset="0"/>
          <a:ea typeface="ＭＳ Ｐゴシック" charset="0"/>
          <a:cs typeface="ＭＳ Ｐゴシック" charset="0"/>
        </a:defRPr>
      </a:lvl3pPr>
      <a:lvl4pPr algn="l" rtl="0" eaLnBrk="1" fontAlgn="base" hangingPunct="1">
        <a:spcBef>
          <a:spcPct val="0"/>
        </a:spcBef>
        <a:spcAft>
          <a:spcPct val="0"/>
        </a:spcAft>
        <a:defRPr sz="3600">
          <a:solidFill>
            <a:srgbClr val="782336"/>
          </a:solidFill>
          <a:latin typeface="Arial Bold" charset="0"/>
          <a:ea typeface="ＭＳ Ｐゴシック" charset="0"/>
          <a:cs typeface="ＭＳ Ｐゴシック" charset="0"/>
        </a:defRPr>
      </a:lvl4pPr>
      <a:lvl5pPr algn="l" rtl="0" eaLnBrk="1" fontAlgn="base" hangingPunct="1">
        <a:spcBef>
          <a:spcPct val="0"/>
        </a:spcBef>
        <a:spcAft>
          <a:spcPct val="0"/>
        </a:spcAft>
        <a:defRPr sz="3600">
          <a:solidFill>
            <a:srgbClr val="782336"/>
          </a:solidFill>
          <a:latin typeface="Arial Bold" charset="0"/>
          <a:ea typeface="ＭＳ Ｐゴシック" charset="0"/>
          <a:cs typeface="ＭＳ Ｐゴシック" charset="0"/>
        </a:defRPr>
      </a:lvl5pPr>
      <a:lvl6pPr marL="457200" algn="ctr" rtl="0" eaLnBrk="1" fontAlgn="base" hangingPunct="1">
        <a:spcBef>
          <a:spcPct val="0"/>
        </a:spcBef>
        <a:spcAft>
          <a:spcPct val="0"/>
        </a:spcAft>
        <a:defRPr sz="3600">
          <a:solidFill>
            <a:srgbClr val="782336"/>
          </a:solidFill>
          <a:latin typeface="GillSans Bold" pitchFamily="1" charset="0"/>
        </a:defRPr>
      </a:lvl6pPr>
      <a:lvl7pPr marL="914400" algn="ctr" rtl="0" eaLnBrk="1" fontAlgn="base" hangingPunct="1">
        <a:spcBef>
          <a:spcPct val="0"/>
        </a:spcBef>
        <a:spcAft>
          <a:spcPct val="0"/>
        </a:spcAft>
        <a:defRPr sz="3600">
          <a:solidFill>
            <a:srgbClr val="782336"/>
          </a:solidFill>
          <a:latin typeface="GillSans Bold" pitchFamily="1" charset="0"/>
        </a:defRPr>
      </a:lvl7pPr>
      <a:lvl8pPr marL="1371600" algn="ctr" rtl="0" eaLnBrk="1" fontAlgn="base" hangingPunct="1">
        <a:spcBef>
          <a:spcPct val="0"/>
        </a:spcBef>
        <a:spcAft>
          <a:spcPct val="0"/>
        </a:spcAft>
        <a:defRPr sz="3600">
          <a:solidFill>
            <a:srgbClr val="782336"/>
          </a:solidFill>
          <a:latin typeface="GillSans Bold" pitchFamily="1" charset="0"/>
        </a:defRPr>
      </a:lvl8pPr>
      <a:lvl9pPr marL="1828800" algn="ctr" rtl="0" eaLnBrk="1" fontAlgn="base" hangingPunct="1">
        <a:spcBef>
          <a:spcPct val="0"/>
        </a:spcBef>
        <a:spcAft>
          <a:spcPct val="0"/>
        </a:spcAft>
        <a:defRPr sz="3600">
          <a:solidFill>
            <a:srgbClr val="782336"/>
          </a:solidFill>
          <a:latin typeface="GillSans Bold" pitchFamily="1" charset="0"/>
        </a:defRPr>
      </a:lvl9pPr>
    </p:titleStyle>
    <p:bodyStyle>
      <a:lvl1pPr marL="342900" indent="-342900" algn="l" rtl="0" eaLnBrk="1" fontAlgn="base" hangingPunct="1">
        <a:spcBef>
          <a:spcPct val="20000"/>
        </a:spcBef>
        <a:spcAft>
          <a:spcPct val="0"/>
        </a:spcAft>
        <a:buFont typeface="Wingdings" charset="0"/>
        <a:buChar char="§"/>
        <a:defRPr sz="2400">
          <a:solidFill>
            <a:schemeClr val="tx1"/>
          </a:solidFill>
          <a:latin typeface="Arial"/>
          <a:ea typeface="ＭＳ Ｐゴシック" charset="0"/>
          <a:cs typeface="ＭＳ Ｐゴシック" charset="0"/>
        </a:defRPr>
      </a:lvl1pPr>
      <a:lvl2pPr marL="742950" indent="-285750" algn="l" rtl="0" eaLnBrk="1" fontAlgn="base" hangingPunct="1">
        <a:spcBef>
          <a:spcPct val="20000"/>
        </a:spcBef>
        <a:spcAft>
          <a:spcPct val="0"/>
        </a:spcAft>
        <a:buFont typeface="Wingdings" charset="0"/>
        <a:buChar char="§"/>
        <a:defRPr sz="2200">
          <a:solidFill>
            <a:schemeClr val="tx1"/>
          </a:solidFill>
          <a:latin typeface="Arial"/>
          <a:ea typeface="ＭＳ Ｐゴシック" pitchFamily="-32" charset="-128"/>
        </a:defRPr>
      </a:lvl2pPr>
      <a:lvl3pPr marL="1143000" indent="-228600" algn="l" rtl="0" eaLnBrk="1" fontAlgn="base" hangingPunct="1">
        <a:spcBef>
          <a:spcPct val="20000"/>
        </a:spcBef>
        <a:spcAft>
          <a:spcPct val="0"/>
        </a:spcAft>
        <a:buFont typeface="Wingdings" charset="0"/>
        <a:buChar char="§"/>
        <a:defRPr sz="2000">
          <a:solidFill>
            <a:schemeClr val="tx1"/>
          </a:solidFill>
          <a:latin typeface="Arial"/>
          <a:ea typeface="ＭＳ Ｐゴシック" pitchFamily="-32" charset="-128"/>
        </a:defRPr>
      </a:lvl3pPr>
      <a:lvl4pPr marL="1600200" indent="-228600" algn="l" rtl="0" eaLnBrk="1" fontAlgn="base" hangingPunct="1">
        <a:spcBef>
          <a:spcPct val="20000"/>
        </a:spcBef>
        <a:spcAft>
          <a:spcPct val="0"/>
        </a:spcAft>
        <a:buFont typeface="Wingdings" charset="0"/>
        <a:buChar char="§"/>
        <a:defRPr sz="2000">
          <a:solidFill>
            <a:schemeClr val="tx1"/>
          </a:solidFill>
          <a:latin typeface="Arial"/>
          <a:ea typeface="ＭＳ Ｐゴシック" pitchFamily="-32" charset="-128"/>
        </a:defRPr>
      </a:lvl4pPr>
      <a:lvl5pPr marL="2057400" indent="-228600" algn="l" rtl="0" eaLnBrk="1" fontAlgn="base" hangingPunct="1">
        <a:spcBef>
          <a:spcPct val="20000"/>
        </a:spcBef>
        <a:spcAft>
          <a:spcPct val="0"/>
        </a:spcAft>
        <a:buFont typeface="Wingdings" charset="0"/>
        <a:buChar char="§"/>
        <a:defRPr sz="2000">
          <a:solidFill>
            <a:schemeClr val="tx1"/>
          </a:solidFill>
          <a:latin typeface="Arial"/>
          <a:ea typeface="ＭＳ Ｐゴシック" pitchFamily="-32" charset="-128"/>
        </a:defRPr>
      </a:lvl5pPr>
      <a:lvl6pPr marL="2514600" indent="-228600" algn="l" rtl="0" eaLnBrk="1" fontAlgn="base" hangingPunct="1">
        <a:spcBef>
          <a:spcPct val="20000"/>
        </a:spcBef>
        <a:spcAft>
          <a:spcPct val="0"/>
        </a:spcAft>
        <a:buChar char="»"/>
        <a:defRPr sz="2000">
          <a:solidFill>
            <a:schemeClr val="tx1"/>
          </a:solidFill>
          <a:latin typeface="+mn-lt"/>
          <a:ea typeface="ＭＳ Ｐゴシック" pitchFamily="-32" charset="-128"/>
        </a:defRPr>
      </a:lvl6pPr>
      <a:lvl7pPr marL="2971800" indent="-228600" algn="l" rtl="0" eaLnBrk="1" fontAlgn="base" hangingPunct="1">
        <a:spcBef>
          <a:spcPct val="20000"/>
        </a:spcBef>
        <a:spcAft>
          <a:spcPct val="0"/>
        </a:spcAft>
        <a:buChar char="»"/>
        <a:defRPr sz="2000">
          <a:solidFill>
            <a:schemeClr val="tx1"/>
          </a:solidFill>
          <a:latin typeface="+mn-lt"/>
          <a:ea typeface="ＭＳ Ｐゴシック" pitchFamily="-32" charset="-128"/>
        </a:defRPr>
      </a:lvl7pPr>
      <a:lvl8pPr marL="3429000" indent="-228600" algn="l" rtl="0" eaLnBrk="1" fontAlgn="base" hangingPunct="1">
        <a:spcBef>
          <a:spcPct val="20000"/>
        </a:spcBef>
        <a:spcAft>
          <a:spcPct val="0"/>
        </a:spcAft>
        <a:buChar char="»"/>
        <a:defRPr sz="2000">
          <a:solidFill>
            <a:schemeClr val="tx1"/>
          </a:solidFill>
          <a:latin typeface="+mn-lt"/>
          <a:ea typeface="ＭＳ Ｐゴシック" pitchFamily="-32" charset="-128"/>
        </a:defRPr>
      </a:lvl8pPr>
      <a:lvl9pPr marL="3886200" indent="-228600" algn="l" rtl="0" eaLnBrk="1" fontAlgn="base" hangingPunct="1">
        <a:spcBef>
          <a:spcPct val="20000"/>
        </a:spcBef>
        <a:spcAft>
          <a:spcPct val="0"/>
        </a:spcAft>
        <a:buChar char="»"/>
        <a:defRPr sz="2000">
          <a:solidFill>
            <a:schemeClr val="tx1"/>
          </a:solidFill>
          <a:latin typeface="+mn-lt"/>
          <a:ea typeface="ＭＳ Ｐゴシック" pitchFamily="-32"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customXml" Target="../ink/ink1.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customXml" Target="../ink/ink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8" Type="http://schemas.openxmlformats.org/officeDocument/2006/relationships/customXml" Target="../ink/ink6.xml"/><Relationship Id="rId26" Type="http://schemas.openxmlformats.org/officeDocument/2006/relationships/image" Target="../media/image81.png"/><Relationship Id="rId39" Type="http://schemas.openxmlformats.org/officeDocument/2006/relationships/customXml" Target="../ink/ink17.xml"/><Relationship Id="rId21" Type="http://schemas.openxmlformats.org/officeDocument/2006/relationships/customXml" Target="../ink/ink8.xml"/><Relationship Id="rId34" Type="http://schemas.openxmlformats.org/officeDocument/2006/relationships/image" Target="../media/image75.png"/><Relationship Id="rId42" Type="http://schemas.openxmlformats.org/officeDocument/2006/relationships/image" Target="../media/image85.png"/><Relationship Id="rId47" Type="http://schemas.openxmlformats.org/officeDocument/2006/relationships/customXml" Target="../ink/ink21.xml"/><Relationship Id="rId55" Type="http://schemas.openxmlformats.org/officeDocument/2006/relationships/customXml" Target="../ink/ink23.xml"/><Relationship Id="rId63" Type="http://schemas.openxmlformats.org/officeDocument/2006/relationships/customXml" Target="../ink/ink27.xml"/><Relationship Id="rId68" Type="http://schemas.openxmlformats.org/officeDocument/2006/relationships/image" Target="../media/image98.png"/><Relationship Id="rId71" Type="http://schemas.openxmlformats.org/officeDocument/2006/relationships/customXml" Target="../ink/ink31.xml"/><Relationship Id="rId2" Type="http://schemas.openxmlformats.org/officeDocument/2006/relationships/customXml" Target="../ink/ink3.xml"/><Relationship Id="rId16" Type="http://schemas.openxmlformats.org/officeDocument/2006/relationships/customXml" Target="../ink/ink5.xml"/><Relationship Id="rId29" Type="http://schemas.openxmlformats.org/officeDocument/2006/relationships/customXml" Target="../ink/ink12.xml"/><Relationship Id="rId11" Type="http://schemas.openxmlformats.org/officeDocument/2006/relationships/image" Target="../media/image54.png"/><Relationship Id="rId24" Type="http://schemas.openxmlformats.org/officeDocument/2006/relationships/image" Target="../media/image80.png"/><Relationship Id="rId32" Type="http://schemas.openxmlformats.org/officeDocument/2006/relationships/image" Target="../media/image74.png"/><Relationship Id="rId37" Type="http://schemas.openxmlformats.org/officeDocument/2006/relationships/customXml" Target="../ink/ink16.xml"/><Relationship Id="rId40" Type="http://schemas.openxmlformats.org/officeDocument/2006/relationships/image" Target="../media/image84.png"/><Relationship Id="rId45" Type="http://schemas.openxmlformats.org/officeDocument/2006/relationships/customXml" Target="../ink/ink20.xml"/><Relationship Id="rId58" Type="http://schemas.openxmlformats.org/officeDocument/2006/relationships/image" Target="../media/image93.png"/><Relationship Id="rId66" Type="http://schemas.openxmlformats.org/officeDocument/2006/relationships/image" Target="../media/image97.png"/><Relationship Id="rId61" Type="http://schemas.openxmlformats.org/officeDocument/2006/relationships/customXml" Target="../ink/ink26.xml"/><Relationship Id="rId19" Type="http://schemas.openxmlformats.org/officeDocument/2006/relationships/image" Target="../media/image78.png"/><Relationship Id="rId4" Type="http://schemas.openxmlformats.org/officeDocument/2006/relationships/customXml" Target="../ink/ink4.xml"/><Relationship Id="rId22" Type="http://schemas.openxmlformats.org/officeDocument/2006/relationships/image" Target="../media/image79.png"/><Relationship Id="rId27" Type="http://schemas.openxmlformats.org/officeDocument/2006/relationships/customXml" Target="../ink/ink11.xml"/><Relationship Id="rId30" Type="http://schemas.openxmlformats.org/officeDocument/2006/relationships/image" Target="../media/image73.png"/><Relationship Id="rId35" Type="http://schemas.openxmlformats.org/officeDocument/2006/relationships/customXml" Target="../ink/ink15.xml"/><Relationship Id="rId43" Type="http://schemas.openxmlformats.org/officeDocument/2006/relationships/customXml" Target="../ink/ink19.xml"/><Relationship Id="rId48" Type="http://schemas.openxmlformats.org/officeDocument/2006/relationships/image" Target="../media/image88.png"/><Relationship Id="rId56" Type="http://schemas.openxmlformats.org/officeDocument/2006/relationships/image" Target="../media/image92.png"/><Relationship Id="rId64" Type="http://schemas.openxmlformats.org/officeDocument/2006/relationships/image" Target="../media/image96.png"/><Relationship Id="rId69" Type="http://schemas.openxmlformats.org/officeDocument/2006/relationships/customXml" Target="../ink/ink30.xml"/><Relationship Id="rId72" Type="http://schemas.openxmlformats.org/officeDocument/2006/relationships/image" Target="../media/image100.png"/><Relationship Id="rId3" Type="http://schemas.openxmlformats.org/officeDocument/2006/relationships/image" Target="../media/image70.png"/><Relationship Id="rId17" Type="http://schemas.openxmlformats.org/officeDocument/2006/relationships/image" Target="../media/image77.png"/><Relationship Id="rId25" Type="http://schemas.openxmlformats.org/officeDocument/2006/relationships/customXml" Target="../ink/ink10.xml"/><Relationship Id="rId33" Type="http://schemas.openxmlformats.org/officeDocument/2006/relationships/customXml" Target="../ink/ink14.xml"/><Relationship Id="rId38" Type="http://schemas.openxmlformats.org/officeDocument/2006/relationships/image" Target="../media/image83.png"/><Relationship Id="rId46" Type="http://schemas.openxmlformats.org/officeDocument/2006/relationships/image" Target="../media/image87.png"/><Relationship Id="rId59" Type="http://schemas.openxmlformats.org/officeDocument/2006/relationships/customXml" Target="../ink/ink25.xml"/><Relationship Id="rId67" Type="http://schemas.openxmlformats.org/officeDocument/2006/relationships/customXml" Target="../ink/ink29.xml"/><Relationship Id="rId20" Type="http://schemas.openxmlformats.org/officeDocument/2006/relationships/customXml" Target="../ink/ink7.xml"/><Relationship Id="rId41" Type="http://schemas.openxmlformats.org/officeDocument/2006/relationships/customXml" Target="../ink/ink18.xml"/><Relationship Id="rId54" Type="http://schemas.openxmlformats.org/officeDocument/2006/relationships/image" Target="../media/image91.png"/><Relationship Id="rId62" Type="http://schemas.openxmlformats.org/officeDocument/2006/relationships/image" Target="../media/image95.png"/><Relationship Id="rId70" Type="http://schemas.openxmlformats.org/officeDocument/2006/relationships/image" Target="../media/image99.png"/><Relationship Id="rId1" Type="http://schemas.openxmlformats.org/officeDocument/2006/relationships/slideLayout" Target="../slideLayouts/slideLayout2.xml"/><Relationship Id="rId15" Type="http://schemas.openxmlformats.org/officeDocument/2006/relationships/image" Target="../media/image76.png"/><Relationship Id="rId23" Type="http://schemas.openxmlformats.org/officeDocument/2006/relationships/customXml" Target="../ink/ink9.xml"/><Relationship Id="rId28" Type="http://schemas.openxmlformats.org/officeDocument/2006/relationships/image" Target="../media/image72.png"/><Relationship Id="rId36" Type="http://schemas.openxmlformats.org/officeDocument/2006/relationships/image" Target="../media/image82.png"/><Relationship Id="rId49" Type="http://schemas.openxmlformats.org/officeDocument/2006/relationships/customXml" Target="../ink/ink22.xml"/><Relationship Id="rId57" Type="http://schemas.openxmlformats.org/officeDocument/2006/relationships/customXml" Target="../ink/ink24.xml"/><Relationship Id="rId31" Type="http://schemas.openxmlformats.org/officeDocument/2006/relationships/customXml" Target="../ink/ink13.xml"/><Relationship Id="rId44" Type="http://schemas.openxmlformats.org/officeDocument/2006/relationships/image" Target="../media/image86.png"/><Relationship Id="rId60" Type="http://schemas.openxmlformats.org/officeDocument/2006/relationships/image" Target="../media/image94.png"/><Relationship Id="rId65" Type="http://schemas.openxmlformats.org/officeDocument/2006/relationships/customXml" Target="../ink/ink28.xml"/></Relationships>
</file>

<file path=ppt/slides/_rels/slide1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customXml" Target="../ink/ink3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customXml" Target="../ink/ink33.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3" Type="http://schemas.openxmlformats.org/officeDocument/2006/relationships/customXml" Target="../ink/ink39.xml"/><Relationship Id="rId18" Type="http://schemas.openxmlformats.org/officeDocument/2006/relationships/image" Target="../media/image1510.png"/><Relationship Id="rId26" Type="http://schemas.openxmlformats.org/officeDocument/2006/relationships/image" Target="../media/image1910.png"/><Relationship Id="rId39" Type="http://schemas.openxmlformats.org/officeDocument/2006/relationships/customXml" Target="../ink/ink52.xml"/><Relationship Id="rId21" Type="http://schemas.openxmlformats.org/officeDocument/2006/relationships/customXml" Target="../ink/ink43.xml"/><Relationship Id="rId34" Type="http://schemas.openxmlformats.org/officeDocument/2006/relationships/image" Target="../media/image2310.png"/><Relationship Id="rId7" Type="http://schemas.openxmlformats.org/officeDocument/2006/relationships/customXml" Target="../ink/ink36.xml"/><Relationship Id="rId12" Type="http://schemas.openxmlformats.org/officeDocument/2006/relationships/image" Target="../media/image1210.png"/><Relationship Id="rId17" Type="http://schemas.openxmlformats.org/officeDocument/2006/relationships/customXml" Target="../ink/ink41.xml"/><Relationship Id="rId25" Type="http://schemas.openxmlformats.org/officeDocument/2006/relationships/customXml" Target="../ink/ink45.xml"/><Relationship Id="rId33" Type="http://schemas.openxmlformats.org/officeDocument/2006/relationships/customXml" Target="../ink/ink49.xml"/><Relationship Id="rId38" Type="http://schemas.openxmlformats.org/officeDocument/2006/relationships/image" Target="../media/image250.png"/><Relationship Id="rId2" Type="http://schemas.openxmlformats.org/officeDocument/2006/relationships/customXml" Target="../ink/ink34.xml"/><Relationship Id="rId16" Type="http://schemas.openxmlformats.org/officeDocument/2006/relationships/image" Target="../media/image1410.png"/><Relationship Id="rId20" Type="http://schemas.openxmlformats.org/officeDocument/2006/relationships/image" Target="../media/image1610.png"/><Relationship Id="rId29" Type="http://schemas.openxmlformats.org/officeDocument/2006/relationships/customXml" Target="../ink/ink47.xml"/><Relationship Id="rId1" Type="http://schemas.openxmlformats.org/officeDocument/2006/relationships/slideLayout" Target="../slideLayouts/slideLayout2.xml"/><Relationship Id="rId6" Type="http://schemas.openxmlformats.org/officeDocument/2006/relationships/image" Target="../media/image910.png"/><Relationship Id="rId11" Type="http://schemas.openxmlformats.org/officeDocument/2006/relationships/customXml" Target="../ink/ink38.xml"/><Relationship Id="rId24" Type="http://schemas.openxmlformats.org/officeDocument/2006/relationships/image" Target="../media/image1810.png"/><Relationship Id="rId32" Type="http://schemas.openxmlformats.org/officeDocument/2006/relationships/image" Target="../media/image2210.png"/><Relationship Id="rId37" Type="http://schemas.openxmlformats.org/officeDocument/2006/relationships/customXml" Target="../ink/ink51.xml"/><Relationship Id="rId40" Type="http://schemas.openxmlformats.org/officeDocument/2006/relationships/image" Target="../media/image260.png"/><Relationship Id="rId5" Type="http://schemas.openxmlformats.org/officeDocument/2006/relationships/customXml" Target="../ink/ink35.xml"/><Relationship Id="rId15" Type="http://schemas.openxmlformats.org/officeDocument/2006/relationships/customXml" Target="../ink/ink40.xml"/><Relationship Id="rId23" Type="http://schemas.openxmlformats.org/officeDocument/2006/relationships/customXml" Target="../ink/ink44.xml"/><Relationship Id="rId28" Type="http://schemas.openxmlformats.org/officeDocument/2006/relationships/image" Target="../media/image2010.png"/><Relationship Id="rId36" Type="http://schemas.openxmlformats.org/officeDocument/2006/relationships/image" Target="../media/image247.png"/><Relationship Id="rId10" Type="http://schemas.openxmlformats.org/officeDocument/2006/relationships/image" Target="../media/image1110.png"/><Relationship Id="rId19" Type="http://schemas.openxmlformats.org/officeDocument/2006/relationships/customXml" Target="../ink/ink42.xml"/><Relationship Id="rId31" Type="http://schemas.openxmlformats.org/officeDocument/2006/relationships/customXml" Target="../ink/ink48.xml"/><Relationship Id="rId4" Type="http://schemas.openxmlformats.org/officeDocument/2006/relationships/image" Target="../media/image20.png"/><Relationship Id="rId9" Type="http://schemas.openxmlformats.org/officeDocument/2006/relationships/customXml" Target="../ink/ink37.xml"/><Relationship Id="rId14" Type="http://schemas.openxmlformats.org/officeDocument/2006/relationships/image" Target="../media/image1310.png"/><Relationship Id="rId22" Type="http://schemas.openxmlformats.org/officeDocument/2006/relationships/image" Target="../media/image1710.png"/><Relationship Id="rId27" Type="http://schemas.openxmlformats.org/officeDocument/2006/relationships/customXml" Target="../ink/ink46.xml"/><Relationship Id="rId30" Type="http://schemas.openxmlformats.org/officeDocument/2006/relationships/image" Target="../media/image2110.png"/><Relationship Id="rId35" Type="http://schemas.openxmlformats.org/officeDocument/2006/relationships/customXml" Target="../ink/ink50.xml"/><Relationship Id="rId8" Type="http://schemas.openxmlformats.org/officeDocument/2006/relationships/image" Target="../media/image1010.png"/><Relationship Id="rId3" Type="http://schemas.openxmlformats.org/officeDocument/2006/relationships/image" Target="../media/image71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1040.pn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customXml" Target="../ink/ink54.xml"/><Relationship Id="rId5" Type="http://schemas.openxmlformats.org/officeDocument/2006/relationships/image" Target="../media/image1030.png"/><Relationship Id="rId4" Type="http://schemas.openxmlformats.org/officeDocument/2006/relationships/customXml" Target="../ink/ink5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6" Type="http://schemas.openxmlformats.org/officeDocument/2006/relationships/customXml" Target="../ink/ink66.xml"/><Relationship Id="rId21" Type="http://schemas.openxmlformats.org/officeDocument/2006/relationships/image" Target="../media/image160.png"/><Relationship Id="rId42" Type="http://schemas.openxmlformats.org/officeDocument/2006/relationships/customXml" Target="../ink/ink74.xml"/><Relationship Id="rId47" Type="http://schemas.openxmlformats.org/officeDocument/2006/relationships/image" Target="../media/image29.png"/><Relationship Id="rId63" Type="http://schemas.openxmlformats.org/officeDocument/2006/relationships/image" Target="../media/image37.png"/><Relationship Id="rId68" Type="http://schemas.openxmlformats.org/officeDocument/2006/relationships/customXml" Target="../ink/ink87.xml"/><Relationship Id="rId84" Type="http://schemas.openxmlformats.org/officeDocument/2006/relationships/customXml" Target="../ink/ink95.xml"/><Relationship Id="rId16" Type="http://schemas.openxmlformats.org/officeDocument/2006/relationships/customXml" Target="../ink/ink61.xml"/><Relationship Id="rId11" Type="http://schemas.openxmlformats.org/officeDocument/2006/relationships/image" Target="../media/image110.png"/><Relationship Id="rId32" Type="http://schemas.openxmlformats.org/officeDocument/2006/relationships/customXml" Target="../ink/ink69.xml"/><Relationship Id="rId37" Type="http://schemas.openxmlformats.org/officeDocument/2006/relationships/image" Target="../media/image240.png"/><Relationship Id="rId53" Type="http://schemas.openxmlformats.org/officeDocument/2006/relationships/image" Target="../media/image32.png"/><Relationship Id="rId58" Type="http://schemas.openxmlformats.org/officeDocument/2006/relationships/customXml" Target="../ink/ink82.xml"/><Relationship Id="rId74" Type="http://schemas.openxmlformats.org/officeDocument/2006/relationships/customXml" Target="../ink/ink90.xml"/><Relationship Id="rId79" Type="http://schemas.openxmlformats.org/officeDocument/2006/relationships/image" Target="../media/image45.png"/><Relationship Id="rId5" Type="http://schemas.openxmlformats.org/officeDocument/2006/relationships/image" Target="../media/image810.png"/><Relationship Id="rId19" Type="http://schemas.openxmlformats.org/officeDocument/2006/relationships/image" Target="../media/image150.png"/><Relationship Id="rId14" Type="http://schemas.openxmlformats.org/officeDocument/2006/relationships/customXml" Target="../ink/ink60.xml"/><Relationship Id="rId22" Type="http://schemas.openxmlformats.org/officeDocument/2006/relationships/customXml" Target="../ink/ink64.xml"/><Relationship Id="rId27" Type="http://schemas.openxmlformats.org/officeDocument/2006/relationships/image" Target="../media/image190.png"/><Relationship Id="rId30" Type="http://schemas.openxmlformats.org/officeDocument/2006/relationships/customXml" Target="../ink/ink68.xml"/><Relationship Id="rId35" Type="http://schemas.openxmlformats.org/officeDocument/2006/relationships/image" Target="../media/image230.png"/><Relationship Id="rId43" Type="http://schemas.openxmlformats.org/officeDocument/2006/relationships/image" Target="../media/image27.png"/><Relationship Id="rId48" Type="http://schemas.openxmlformats.org/officeDocument/2006/relationships/customXml" Target="../ink/ink77.xml"/><Relationship Id="rId56" Type="http://schemas.openxmlformats.org/officeDocument/2006/relationships/customXml" Target="../ink/ink81.xml"/><Relationship Id="rId64" Type="http://schemas.openxmlformats.org/officeDocument/2006/relationships/customXml" Target="../ink/ink85.xml"/><Relationship Id="rId69" Type="http://schemas.openxmlformats.org/officeDocument/2006/relationships/image" Target="../media/image40.png"/><Relationship Id="rId77" Type="http://schemas.openxmlformats.org/officeDocument/2006/relationships/image" Target="../media/image44.png"/><Relationship Id="rId8" Type="http://schemas.openxmlformats.org/officeDocument/2006/relationships/customXml" Target="../ink/ink57.xml"/><Relationship Id="rId51" Type="http://schemas.openxmlformats.org/officeDocument/2006/relationships/image" Target="../media/image31.png"/><Relationship Id="rId72" Type="http://schemas.openxmlformats.org/officeDocument/2006/relationships/customXml" Target="../ink/ink89.xml"/><Relationship Id="rId80" Type="http://schemas.openxmlformats.org/officeDocument/2006/relationships/customXml" Target="../ink/ink93.xml"/><Relationship Id="rId85" Type="http://schemas.openxmlformats.org/officeDocument/2006/relationships/image" Target="../media/image48.png"/><Relationship Id="rId3" Type="http://schemas.openxmlformats.org/officeDocument/2006/relationships/image" Target="../media/image24.png"/><Relationship Id="rId12" Type="http://schemas.openxmlformats.org/officeDocument/2006/relationships/customXml" Target="../ink/ink59.xml"/><Relationship Id="rId17" Type="http://schemas.openxmlformats.org/officeDocument/2006/relationships/image" Target="../media/image140.png"/><Relationship Id="rId25" Type="http://schemas.openxmlformats.org/officeDocument/2006/relationships/image" Target="../media/image180.png"/><Relationship Id="rId33" Type="http://schemas.openxmlformats.org/officeDocument/2006/relationships/image" Target="../media/image220.png"/><Relationship Id="rId38" Type="http://schemas.openxmlformats.org/officeDocument/2006/relationships/customXml" Target="../ink/ink72.xml"/><Relationship Id="rId46" Type="http://schemas.openxmlformats.org/officeDocument/2006/relationships/customXml" Target="../ink/ink76.xml"/><Relationship Id="rId59" Type="http://schemas.openxmlformats.org/officeDocument/2006/relationships/image" Target="../media/image35.png"/><Relationship Id="rId67" Type="http://schemas.openxmlformats.org/officeDocument/2006/relationships/image" Target="../media/image39.png"/><Relationship Id="rId20" Type="http://schemas.openxmlformats.org/officeDocument/2006/relationships/customXml" Target="../ink/ink63.xml"/><Relationship Id="rId41" Type="http://schemas.openxmlformats.org/officeDocument/2006/relationships/image" Target="../media/image26.png"/><Relationship Id="rId54" Type="http://schemas.openxmlformats.org/officeDocument/2006/relationships/customXml" Target="../ink/ink80.xml"/><Relationship Id="rId62" Type="http://schemas.openxmlformats.org/officeDocument/2006/relationships/customXml" Target="../ink/ink84.xml"/><Relationship Id="rId70" Type="http://schemas.openxmlformats.org/officeDocument/2006/relationships/customXml" Target="../ink/ink88.xml"/><Relationship Id="rId75" Type="http://schemas.openxmlformats.org/officeDocument/2006/relationships/image" Target="../media/image43.png"/><Relationship Id="rId83" Type="http://schemas.openxmlformats.org/officeDocument/2006/relationships/image" Target="../media/image47.png"/><Relationship Id="rId1" Type="http://schemas.openxmlformats.org/officeDocument/2006/relationships/slideLayout" Target="../slideLayouts/slideLayout2.xml"/><Relationship Id="rId6" Type="http://schemas.openxmlformats.org/officeDocument/2006/relationships/customXml" Target="../ink/ink56.xml"/><Relationship Id="rId15" Type="http://schemas.openxmlformats.org/officeDocument/2006/relationships/image" Target="../media/image130.png"/><Relationship Id="rId23" Type="http://schemas.openxmlformats.org/officeDocument/2006/relationships/image" Target="../media/image170.png"/><Relationship Id="rId28" Type="http://schemas.openxmlformats.org/officeDocument/2006/relationships/customXml" Target="../ink/ink67.xml"/><Relationship Id="rId36" Type="http://schemas.openxmlformats.org/officeDocument/2006/relationships/customXml" Target="../ink/ink71.xml"/><Relationship Id="rId49" Type="http://schemas.openxmlformats.org/officeDocument/2006/relationships/image" Target="../media/image30.png"/><Relationship Id="rId57" Type="http://schemas.openxmlformats.org/officeDocument/2006/relationships/image" Target="../media/image34.png"/><Relationship Id="rId10" Type="http://schemas.openxmlformats.org/officeDocument/2006/relationships/customXml" Target="../ink/ink58.xml"/><Relationship Id="rId31" Type="http://schemas.openxmlformats.org/officeDocument/2006/relationships/image" Target="../media/image210.png"/><Relationship Id="rId44" Type="http://schemas.openxmlformats.org/officeDocument/2006/relationships/customXml" Target="../ink/ink75.xml"/><Relationship Id="rId52" Type="http://schemas.openxmlformats.org/officeDocument/2006/relationships/customXml" Target="../ink/ink79.xml"/><Relationship Id="rId60" Type="http://schemas.openxmlformats.org/officeDocument/2006/relationships/customXml" Target="../ink/ink83.xml"/><Relationship Id="rId65" Type="http://schemas.openxmlformats.org/officeDocument/2006/relationships/image" Target="../media/image38.png"/><Relationship Id="rId73" Type="http://schemas.openxmlformats.org/officeDocument/2006/relationships/image" Target="../media/image42.png"/><Relationship Id="rId78" Type="http://schemas.openxmlformats.org/officeDocument/2006/relationships/customXml" Target="../ink/ink92.xml"/><Relationship Id="rId81" Type="http://schemas.openxmlformats.org/officeDocument/2006/relationships/image" Target="../media/image46.png"/><Relationship Id="rId86" Type="http://schemas.openxmlformats.org/officeDocument/2006/relationships/customXml" Target="../ink/ink96.xml"/><Relationship Id="rId4" Type="http://schemas.openxmlformats.org/officeDocument/2006/relationships/customXml" Target="../ink/ink55.xml"/><Relationship Id="rId9" Type="http://schemas.openxmlformats.org/officeDocument/2006/relationships/image" Target="../media/image101.png"/><Relationship Id="rId13" Type="http://schemas.openxmlformats.org/officeDocument/2006/relationships/image" Target="../media/image120.png"/><Relationship Id="rId18" Type="http://schemas.openxmlformats.org/officeDocument/2006/relationships/customXml" Target="../ink/ink62.xml"/><Relationship Id="rId39" Type="http://schemas.openxmlformats.org/officeDocument/2006/relationships/image" Target="../media/image25.png"/><Relationship Id="rId34" Type="http://schemas.openxmlformats.org/officeDocument/2006/relationships/customXml" Target="../ink/ink70.xml"/><Relationship Id="rId50" Type="http://schemas.openxmlformats.org/officeDocument/2006/relationships/customXml" Target="../ink/ink78.xml"/><Relationship Id="rId55" Type="http://schemas.openxmlformats.org/officeDocument/2006/relationships/image" Target="../media/image33.png"/><Relationship Id="rId76" Type="http://schemas.openxmlformats.org/officeDocument/2006/relationships/customXml" Target="../ink/ink91.xml"/><Relationship Id="rId7" Type="http://schemas.openxmlformats.org/officeDocument/2006/relationships/image" Target="../media/image911.png"/><Relationship Id="rId71" Type="http://schemas.openxmlformats.org/officeDocument/2006/relationships/image" Target="../media/image41.png"/><Relationship Id="rId2" Type="http://schemas.openxmlformats.org/officeDocument/2006/relationships/image" Target="../media/image23.png"/><Relationship Id="rId29" Type="http://schemas.openxmlformats.org/officeDocument/2006/relationships/image" Target="../media/image200.png"/><Relationship Id="rId24" Type="http://schemas.openxmlformats.org/officeDocument/2006/relationships/customXml" Target="../ink/ink65.xml"/><Relationship Id="rId40" Type="http://schemas.openxmlformats.org/officeDocument/2006/relationships/customXml" Target="../ink/ink73.xml"/><Relationship Id="rId45" Type="http://schemas.openxmlformats.org/officeDocument/2006/relationships/image" Target="../media/image28.png"/><Relationship Id="rId66" Type="http://schemas.openxmlformats.org/officeDocument/2006/relationships/customXml" Target="../ink/ink86.xml"/><Relationship Id="rId87" Type="http://schemas.openxmlformats.org/officeDocument/2006/relationships/image" Target="../media/image49.png"/><Relationship Id="rId61" Type="http://schemas.openxmlformats.org/officeDocument/2006/relationships/image" Target="../media/image36.png"/><Relationship Id="rId82" Type="http://schemas.openxmlformats.org/officeDocument/2006/relationships/customXml" Target="../ink/ink94.xml"/></Relationships>
</file>

<file path=ppt/slides/_rels/slide31.xml.rels><?xml version="1.0" encoding="UTF-8" standalone="yes"?>
<Relationships xmlns="http://schemas.openxmlformats.org/package/2006/relationships"><Relationship Id="rId3" Type="http://schemas.openxmlformats.org/officeDocument/2006/relationships/customXml" Target="../ink/ink97.xml"/><Relationship Id="rId97" Type="http://schemas.openxmlformats.org/officeDocument/2006/relationships/image" Target="../media/image951.png"/><Relationship Id="rId59" Type="http://schemas.openxmlformats.org/officeDocument/2006/relationships/customXml" Target="../ink/ink100.xml"/><Relationship Id="rId2" Type="http://schemas.openxmlformats.org/officeDocument/2006/relationships/image" Target="../media/image50.png"/><Relationship Id="rId96" Type="http://schemas.openxmlformats.org/officeDocument/2006/relationships/customXml" Target="../ink/ink101.xml"/><Relationship Id="rId1" Type="http://schemas.openxmlformats.org/officeDocument/2006/relationships/slideLayout" Target="../slideLayouts/slideLayout2.xml"/><Relationship Id="rId58" Type="http://schemas.openxmlformats.org/officeDocument/2006/relationships/image" Target="../media/image761.png"/><Relationship Id="rId5" Type="http://schemas.openxmlformats.org/officeDocument/2006/relationships/customXml" Target="../ink/ink98.xml"/><Relationship Id="rId57" Type="http://schemas.openxmlformats.org/officeDocument/2006/relationships/customXml" Target="../ink/ink99.xml"/><Relationship Id="rId95" Type="http://schemas.openxmlformats.org/officeDocument/2006/relationships/image" Target="../media/image941.png"/><Relationship Id="rId4" Type="http://schemas.openxmlformats.org/officeDocument/2006/relationships/image" Target="../media/image491.png"/><Relationship Id="rId56" Type="http://schemas.openxmlformats.org/officeDocument/2006/relationships/image" Target="../media/image751.png"/></Relationships>
</file>

<file path=ppt/slides/_rels/slide32.xml.rels><?xml version="1.0" encoding="UTF-8" standalone="yes"?>
<Relationships xmlns="http://schemas.openxmlformats.org/package/2006/relationships"><Relationship Id="rId26" Type="http://schemas.openxmlformats.org/officeDocument/2006/relationships/customXml" Target="../ink/ink113.xml"/><Relationship Id="rId21" Type="http://schemas.openxmlformats.org/officeDocument/2006/relationships/customXml" Target="../ink/ink111.xml"/><Relationship Id="rId42" Type="http://schemas.openxmlformats.org/officeDocument/2006/relationships/customXml" Target="../ink/ink121.xml"/><Relationship Id="rId47" Type="http://schemas.openxmlformats.org/officeDocument/2006/relationships/customXml" Target="../ink/ink124.xml"/><Relationship Id="rId63" Type="http://schemas.openxmlformats.org/officeDocument/2006/relationships/customXml" Target="../ink/ink133.xml"/><Relationship Id="rId68" Type="http://schemas.openxmlformats.org/officeDocument/2006/relationships/image" Target="../media/image800.png"/><Relationship Id="rId84" Type="http://schemas.openxmlformats.org/officeDocument/2006/relationships/image" Target="../media/image880.png"/><Relationship Id="rId89" Type="http://schemas.openxmlformats.org/officeDocument/2006/relationships/image" Target="../media/image900.png"/><Relationship Id="rId16" Type="http://schemas.openxmlformats.org/officeDocument/2006/relationships/image" Target="../media/image550.png"/><Relationship Id="rId107" Type="http://schemas.openxmlformats.org/officeDocument/2006/relationships/image" Target="../media/image990.png"/><Relationship Id="rId11" Type="http://schemas.openxmlformats.org/officeDocument/2006/relationships/customXml" Target="../ink/ink106.xml"/><Relationship Id="rId32" Type="http://schemas.openxmlformats.org/officeDocument/2006/relationships/customXml" Target="../ink/ink116.xml"/><Relationship Id="rId37" Type="http://schemas.openxmlformats.org/officeDocument/2006/relationships/image" Target="../media/image660.png"/><Relationship Id="rId53" Type="http://schemas.openxmlformats.org/officeDocument/2006/relationships/customXml" Target="../ink/ink127.xml"/><Relationship Id="rId58" Type="http://schemas.openxmlformats.org/officeDocument/2006/relationships/customXml" Target="../ink/ink130.xml"/><Relationship Id="rId74" Type="http://schemas.openxmlformats.org/officeDocument/2006/relationships/image" Target="../media/image830.png"/><Relationship Id="rId79" Type="http://schemas.openxmlformats.org/officeDocument/2006/relationships/customXml" Target="../ink/ink141.xml"/><Relationship Id="rId102" Type="http://schemas.openxmlformats.org/officeDocument/2006/relationships/customXml" Target="../ink/ink153.xml"/><Relationship Id="rId5" Type="http://schemas.openxmlformats.org/officeDocument/2006/relationships/customXml" Target="../ink/ink103.xml"/><Relationship Id="rId90" Type="http://schemas.openxmlformats.org/officeDocument/2006/relationships/customXml" Target="../ink/ink147.xml"/><Relationship Id="rId95" Type="http://schemas.openxmlformats.org/officeDocument/2006/relationships/image" Target="../media/image930.png"/><Relationship Id="rId22" Type="http://schemas.openxmlformats.org/officeDocument/2006/relationships/image" Target="../media/image580.png"/><Relationship Id="rId27" Type="http://schemas.openxmlformats.org/officeDocument/2006/relationships/image" Target="../media/image610.png"/><Relationship Id="rId43" Type="http://schemas.openxmlformats.org/officeDocument/2006/relationships/image" Target="../media/image690.png"/><Relationship Id="rId48" Type="http://schemas.openxmlformats.org/officeDocument/2006/relationships/image" Target="../media/image7100.png"/><Relationship Id="rId64" Type="http://schemas.openxmlformats.org/officeDocument/2006/relationships/image" Target="../media/image780.png"/><Relationship Id="rId69" Type="http://schemas.openxmlformats.org/officeDocument/2006/relationships/customXml" Target="../ink/ink136.xml"/><Relationship Id="rId80" Type="http://schemas.openxmlformats.org/officeDocument/2006/relationships/image" Target="../media/image860.png"/><Relationship Id="rId85" Type="http://schemas.openxmlformats.org/officeDocument/2006/relationships/customXml" Target="../ink/ink144.xml"/><Relationship Id="rId12" Type="http://schemas.openxmlformats.org/officeDocument/2006/relationships/image" Target="../media/image530.png"/><Relationship Id="rId17" Type="http://schemas.openxmlformats.org/officeDocument/2006/relationships/customXml" Target="../ink/ink109.xml"/><Relationship Id="rId33" Type="http://schemas.openxmlformats.org/officeDocument/2006/relationships/image" Target="../media/image640.png"/><Relationship Id="rId38" Type="http://schemas.openxmlformats.org/officeDocument/2006/relationships/customXml" Target="../ink/ink119.xml"/><Relationship Id="rId59" Type="http://schemas.openxmlformats.org/officeDocument/2006/relationships/image" Target="../media/image760.png"/><Relationship Id="rId103" Type="http://schemas.openxmlformats.org/officeDocument/2006/relationships/image" Target="../media/image970.png"/><Relationship Id="rId108" Type="http://schemas.openxmlformats.org/officeDocument/2006/relationships/customXml" Target="../ink/ink156.xml"/><Relationship Id="rId54" Type="http://schemas.openxmlformats.org/officeDocument/2006/relationships/image" Target="../media/image740.png"/><Relationship Id="rId70" Type="http://schemas.openxmlformats.org/officeDocument/2006/relationships/image" Target="../media/image811.png"/><Relationship Id="rId75" Type="http://schemas.openxmlformats.org/officeDocument/2006/relationships/customXml" Target="../ink/ink139.xml"/><Relationship Id="rId91" Type="http://schemas.openxmlformats.org/officeDocument/2006/relationships/image" Target="../media/image9100.png"/><Relationship Id="rId96" Type="http://schemas.openxmlformats.org/officeDocument/2006/relationships/customXml" Target="../ink/ink150.xml"/><Relationship Id="rId1" Type="http://schemas.openxmlformats.org/officeDocument/2006/relationships/slideLayout" Target="../slideLayouts/slideLayout2.xml"/><Relationship Id="rId6" Type="http://schemas.openxmlformats.org/officeDocument/2006/relationships/image" Target="../media/image500.png"/><Relationship Id="rId15" Type="http://schemas.openxmlformats.org/officeDocument/2006/relationships/customXml" Target="../ink/ink108.xml"/><Relationship Id="rId23" Type="http://schemas.openxmlformats.org/officeDocument/2006/relationships/customXml" Target="../ink/ink112.xml"/><Relationship Id="rId28" Type="http://schemas.openxmlformats.org/officeDocument/2006/relationships/customXml" Target="../ink/ink114.xml"/><Relationship Id="rId36" Type="http://schemas.openxmlformats.org/officeDocument/2006/relationships/customXml" Target="../ink/ink118.xml"/><Relationship Id="rId49" Type="http://schemas.openxmlformats.org/officeDocument/2006/relationships/customXml" Target="../ink/ink125.xml"/><Relationship Id="rId57" Type="http://schemas.openxmlformats.org/officeDocument/2006/relationships/image" Target="../media/image750.png"/><Relationship Id="rId106" Type="http://schemas.openxmlformats.org/officeDocument/2006/relationships/customXml" Target="../ink/ink155.xml"/><Relationship Id="rId10" Type="http://schemas.openxmlformats.org/officeDocument/2006/relationships/image" Target="../media/image520.png"/><Relationship Id="rId31" Type="http://schemas.openxmlformats.org/officeDocument/2006/relationships/image" Target="../media/image630.png"/><Relationship Id="rId44" Type="http://schemas.openxmlformats.org/officeDocument/2006/relationships/customXml" Target="../ink/ink122.xml"/><Relationship Id="rId52" Type="http://schemas.openxmlformats.org/officeDocument/2006/relationships/image" Target="../media/image730.png"/><Relationship Id="rId60" Type="http://schemas.openxmlformats.org/officeDocument/2006/relationships/customXml" Target="../ink/ink131.xml"/><Relationship Id="rId65" Type="http://schemas.openxmlformats.org/officeDocument/2006/relationships/customXml" Target="../ink/ink134.xml"/><Relationship Id="rId73" Type="http://schemas.openxmlformats.org/officeDocument/2006/relationships/customXml" Target="../ink/ink138.xml"/><Relationship Id="rId78" Type="http://schemas.openxmlformats.org/officeDocument/2006/relationships/image" Target="../media/image850.png"/><Relationship Id="rId81" Type="http://schemas.openxmlformats.org/officeDocument/2006/relationships/customXml" Target="../ink/ink142.xml"/><Relationship Id="rId86" Type="http://schemas.openxmlformats.org/officeDocument/2006/relationships/customXml" Target="../ink/ink145.xml"/><Relationship Id="rId94" Type="http://schemas.openxmlformats.org/officeDocument/2006/relationships/customXml" Target="../ink/ink149.xml"/><Relationship Id="rId99" Type="http://schemas.openxmlformats.org/officeDocument/2006/relationships/image" Target="../media/image950.png"/><Relationship Id="rId101" Type="http://schemas.openxmlformats.org/officeDocument/2006/relationships/image" Target="../media/image960.png"/><Relationship Id="rId4" Type="http://schemas.openxmlformats.org/officeDocument/2006/relationships/image" Target="../media/image490.png"/><Relationship Id="rId9" Type="http://schemas.openxmlformats.org/officeDocument/2006/relationships/customXml" Target="../ink/ink105.xml"/><Relationship Id="rId13" Type="http://schemas.openxmlformats.org/officeDocument/2006/relationships/customXml" Target="../ink/ink107.xml"/><Relationship Id="rId18" Type="http://schemas.openxmlformats.org/officeDocument/2006/relationships/image" Target="../media/image560.png"/><Relationship Id="rId39" Type="http://schemas.openxmlformats.org/officeDocument/2006/relationships/image" Target="../media/image670.png"/><Relationship Id="rId109" Type="http://schemas.openxmlformats.org/officeDocument/2006/relationships/image" Target="../media/image1000.png"/><Relationship Id="rId34" Type="http://schemas.openxmlformats.org/officeDocument/2006/relationships/customXml" Target="../ink/ink117.xml"/><Relationship Id="rId50" Type="http://schemas.openxmlformats.org/officeDocument/2006/relationships/image" Target="../media/image720.png"/><Relationship Id="rId55" Type="http://schemas.openxmlformats.org/officeDocument/2006/relationships/customXml" Target="../ink/ink128.xml"/><Relationship Id="rId76" Type="http://schemas.openxmlformats.org/officeDocument/2006/relationships/image" Target="../media/image840.png"/><Relationship Id="rId97" Type="http://schemas.openxmlformats.org/officeDocument/2006/relationships/image" Target="../media/image940.png"/><Relationship Id="rId104" Type="http://schemas.openxmlformats.org/officeDocument/2006/relationships/customXml" Target="../ink/ink154.xml"/><Relationship Id="rId7" Type="http://schemas.openxmlformats.org/officeDocument/2006/relationships/customXml" Target="../ink/ink104.xml"/><Relationship Id="rId71" Type="http://schemas.openxmlformats.org/officeDocument/2006/relationships/customXml" Target="../ink/ink137.xml"/><Relationship Id="rId92" Type="http://schemas.openxmlformats.org/officeDocument/2006/relationships/customXml" Target="../ink/ink148.xml"/><Relationship Id="rId2" Type="http://schemas.openxmlformats.org/officeDocument/2006/relationships/image" Target="../media/image51.png"/><Relationship Id="rId29" Type="http://schemas.openxmlformats.org/officeDocument/2006/relationships/image" Target="../media/image620.png"/><Relationship Id="rId24" Type="http://schemas.openxmlformats.org/officeDocument/2006/relationships/image" Target="../media/image590.png"/><Relationship Id="rId40" Type="http://schemas.openxmlformats.org/officeDocument/2006/relationships/customXml" Target="../ink/ink120.xml"/><Relationship Id="rId45" Type="http://schemas.openxmlformats.org/officeDocument/2006/relationships/image" Target="../media/image700.png"/><Relationship Id="rId66" Type="http://schemas.openxmlformats.org/officeDocument/2006/relationships/image" Target="../media/image790.png"/><Relationship Id="rId87" Type="http://schemas.openxmlformats.org/officeDocument/2006/relationships/image" Target="../media/image890.png"/><Relationship Id="rId61" Type="http://schemas.openxmlformats.org/officeDocument/2006/relationships/image" Target="../media/image770.png"/><Relationship Id="rId82" Type="http://schemas.openxmlformats.org/officeDocument/2006/relationships/image" Target="../media/image870.png"/><Relationship Id="rId19" Type="http://schemas.openxmlformats.org/officeDocument/2006/relationships/customXml" Target="../ink/ink110.xml"/><Relationship Id="rId14" Type="http://schemas.openxmlformats.org/officeDocument/2006/relationships/image" Target="../media/image540.png"/><Relationship Id="rId30" Type="http://schemas.openxmlformats.org/officeDocument/2006/relationships/customXml" Target="../ink/ink115.xml"/><Relationship Id="rId35" Type="http://schemas.openxmlformats.org/officeDocument/2006/relationships/image" Target="../media/image650.png"/><Relationship Id="rId56" Type="http://schemas.openxmlformats.org/officeDocument/2006/relationships/customXml" Target="../ink/ink129.xml"/><Relationship Id="rId77" Type="http://schemas.openxmlformats.org/officeDocument/2006/relationships/customXml" Target="../ink/ink140.xml"/><Relationship Id="rId100" Type="http://schemas.openxmlformats.org/officeDocument/2006/relationships/customXml" Target="../ink/ink152.xml"/><Relationship Id="rId105" Type="http://schemas.openxmlformats.org/officeDocument/2006/relationships/image" Target="../media/image980.png"/><Relationship Id="rId8" Type="http://schemas.openxmlformats.org/officeDocument/2006/relationships/image" Target="../media/image510.png"/><Relationship Id="rId51" Type="http://schemas.openxmlformats.org/officeDocument/2006/relationships/customXml" Target="../ink/ink126.xml"/><Relationship Id="rId72" Type="http://schemas.openxmlformats.org/officeDocument/2006/relationships/image" Target="../media/image820.png"/><Relationship Id="rId93" Type="http://schemas.openxmlformats.org/officeDocument/2006/relationships/image" Target="../media/image920.png"/><Relationship Id="rId98" Type="http://schemas.openxmlformats.org/officeDocument/2006/relationships/customXml" Target="../ink/ink151.xml"/><Relationship Id="rId3" Type="http://schemas.openxmlformats.org/officeDocument/2006/relationships/customXml" Target="../ink/ink102.xml"/><Relationship Id="rId25" Type="http://schemas.openxmlformats.org/officeDocument/2006/relationships/image" Target="../media/image52.png"/><Relationship Id="rId46" Type="http://schemas.openxmlformats.org/officeDocument/2006/relationships/customXml" Target="../ink/ink123.xml"/><Relationship Id="rId67" Type="http://schemas.openxmlformats.org/officeDocument/2006/relationships/customXml" Target="../ink/ink135.xml"/><Relationship Id="rId20" Type="http://schemas.openxmlformats.org/officeDocument/2006/relationships/image" Target="../media/image570.png"/><Relationship Id="rId41" Type="http://schemas.openxmlformats.org/officeDocument/2006/relationships/image" Target="../media/image680.png"/><Relationship Id="rId62" Type="http://schemas.openxmlformats.org/officeDocument/2006/relationships/customXml" Target="../ink/ink132.xml"/><Relationship Id="rId83" Type="http://schemas.openxmlformats.org/officeDocument/2006/relationships/customXml" Target="../ink/ink143.xml"/><Relationship Id="rId88" Type="http://schemas.openxmlformats.org/officeDocument/2006/relationships/customXml" Target="../ink/ink14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s://www.visual-paradigm.com/guide/uml-unified-modeling-language/uml-class-diagram-tutorial/" TargetMode="External"/><Relationship Id="rId2" Type="http://schemas.openxmlformats.org/officeDocument/2006/relationships/hyperlink" Target="https://www.lucidchart.com/pages/uml-class-diagram" TargetMode="External"/><Relationship Id="rId1" Type="http://schemas.openxmlformats.org/officeDocument/2006/relationships/slideLayout" Target="../slideLayouts/slideLayout2.xml"/><Relationship Id="rId5" Type="http://schemas.openxmlformats.org/officeDocument/2006/relationships/hyperlink" Target="https://www.geeksforgeeks.org/unified-modeling-language-uml-class-diagrams/" TargetMode="External"/><Relationship Id="rId4" Type="http://schemas.openxmlformats.org/officeDocument/2006/relationships/hyperlink" Target="https://medium.com/@smagid_allThings/uml-class-diagrams-tutorial-step-by-step-520fd83b300b" TargetMode="External"/></Relationships>
</file>

<file path=ppt/slides/_rels/slide41.xml.rels><?xml version="1.0" encoding="UTF-8" standalone="yes"?>
<Relationships xmlns="http://schemas.openxmlformats.org/package/2006/relationships"><Relationship Id="rId3" Type="http://schemas.openxmlformats.org/officeDocument/2006/relationships/image" Target="../media/image57.svg"/><Relationship Id="rId2" Type="http://schemas.openxmlformats.org/officeDocument/2006/relationships/image" Target="../media/image56.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BAC7CB-A7A6-1141-BA4E-B8EDB2D1928A}"/>
              </a:ext>
            </a:extLst>
          </p:cNvPr>
          <p:cNvSpPr>
            <a:spLocks noGrp="1"/>
          </p:cNvSpPr>
          <p:nvPr>
            <p:ph type="ctrTitle"/>
          </p:nvPr>
        </p:nvSpPr>
        <p:spPr>
          <a:xfrm>
            <a:off x="683420" y="2228860"/>
            <a:ext cx="8460579" cy="1800210"/>
          </a:xfrm>
        </p:spPr>
        <p:txBody>
          <a:bodyPr/>
          <a:lstStyle/>
          <a:p>
            <a:r>
              <a:rPr lang="en-US" dirty="0"/>
              <a:t>Tutorial 10: Review</a:t>
            </a:r>
          </a:p>
        </p:txBody>
      </p:sp>
      <p:sp>
        <p:nvSpPr>
          <p:cNvPr id="3" name="Subtitle 2">
            <a:extLst>
              <a:ext uri="{FF2B5EF4-FFF2-40B4-BE49-F238E27FC236}">
                <a16:creationId xmlns:a16="http://schemas.microsoft.com/office/drawing/2014/main" id="{186C5E69-E81C-0C43-96C9-51D6304C4890}"/>
              </a:ext>
            </a:extLst>
          </p:cNvPr>
          <p:cNvSpPr>
            <a:spLocks noGrp="1"/>
          </p:cNvSpPr>
          <p:nvPr>
            <p:ph type="subTitle" idx="1"/>
          </p:nvPr>
        </p:nvSpPr>
        <p:spPr>
          <a:xfrm>
            <a:off x="732825" y="3886200"/>
            <a:ext cx="9313035" cy="766936"/>
          </a:xfrm>
        </p:spPr>
        <p:txBody>
          <a:bodyPr/>
          <a:lstStyle/>
          <a:p>
            <a:r>
              <a:rPr lang="en-US" sz="2400" dirty="0"/>
              <a:t>COMP 249 CCCE</a:t>
            </a:r>
          </a:p>
          <a:p>
            <a:r>
              <a:rPr lang="en-US" sz="2400" b="1" dirty="0"/>
              <a:t>Object-Oriented Programming II</a:t>
            </a:r>
          </a:p>
          <a:p>
            <a:endParaRPr lang="en-US" dirty="0"/>
          </a:p>
        </p:txBody>
      </p:sp>
      <p:pic>
        <p:nvPicPr>
          <p:cNvPr id="1026" name="Picture 2" descr="Java Developer Careers | Oracle University">
            <a:extLst>
              <a:ext uri="{FF2B5EF4-FFF2-40B4-BE49-F238E27FC236}">
                <a16:creationId xmlns:a16="http://schemas.microsoft.com/office/drawing/2014/main" id="{F27F6893-8622-240D-5D40-473DE97EC8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77200" y="2228860"/>
            <a:ext cx="3152775" cy="3152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82226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BE6E41-DCE6-474B-B729-B06A7F64BB1F}"/>
              </a:ext>
            </a:extLst>
          </p:cNvPr>
          <p:cNvSpPr>
            <a:spLocks noGrp="1"/>
          </p:cNvSpPr>
          <p:nvPr>
            <p:ph type="title"/>
          </p:nvPr>
        </p:nvSpPr>
        <p:spPr>
          <a:xfrm>
            <a:off x="653374" y="381000"/>
            <a:ext cx="2013626" cy="685800"/>
          </a:xfrm>
        </p:spPr>
        <p:txBody>
          <a:bodyPr/>
          <a:lstStyle/>
          <a:p>
            <a:r>
              <a:rPr lang="en-US" dirty="0"/>
              <a:t>UML</a:t>
            </a:r>
          </a:p>
        </p:txBody>
      </p:sp>
      <p:sp>
        <p:nvSpPr>
          <p:cNvPr id="3" name="Content Placeholder 2">
            <a:extLst>
              <a:ext uri="{FF2B5EF4-FFF2-40B4-BE49-F238E27FC236}">
                <a16:creationId xmlns:a16="http://schemas.microsoft.com/office/drawing/2014/main" id="{568F373F-14A0-EC42-8A3C-550EC175739E}"/>
              </a:ext>
            </a:extLst>
          </p:cNvPr>
          <p:cNvSpPr>
            <a:spLocks noGrp="1"/>
          </p:cNvSpPr>
          <p:nvPr>
            <p:ph idx="1"/>
          </p:nvPr>
        </p:nvSpPr>
        <p:spPr>
          <a:xfrm>
            <a:off x="653373" y="1143000"/>
            <a:ext cx="10783249" cy="5213350"/>
          </a:xfrm>
        </p:spPr>
        <p:txBody>
          <a:bodyPr/>
          <a:lstStyle/>
          <a:p>
            <a:r>
              <a:rPr lang="en-US" b="1" dirty="0"/>
              <a:t>Multiplicity</a:t>
            </a:r>
            <a:r>
              <a:rPr lang="en-US" dirty="0"/>
              <a:t> indicates how many instances of a class can be associated with instances of another class (e.g., 1, 0..1, *, 1..*)</a:t>
            </a:r>
          </a:p>
          <a:p>
            <a:r>
              <a:rPr lang="en-US" dirty="0"/>
              <a:t>Objects can hold arrays or vectors of other objects; or they can hold many of the same kind of object in separate instance variables</a:t>
            </a:r>
          </a:p>
          <a:p>
            <a:r>
              <a:rPr lang="en-US" dirty="0"/>
              <a:t>Here are the allowable forms:</a:t>
            </a:r>
          </a:p>
          <a:p>
            <a:pPr marL="0" indent="0">
              <a:buNone/>
            </a:pPr>
            <a:r>
              <a:rPr lang="en-US" sz="2000" dirty="0"/>
              <a:t>	• Digit. The exact number of elements</a:t>
            </a:r>
          </a:p>
          <a:p>
            <a:pPr marL="0" indent="0">
              <a:buNone/>
            </a:pPr>
            <a:r>
              <a:rPr lang="en-US" sz="2000" dirty="0"/>
              <a:t>	• * or 0..* zero to many.</a:t>
            </a:r>
          </a:p>
          <a:p>
            <a:pPr marL="0" indent="0">
              <a:buNone/>
            </a:pPr>
            <a:r>
              <a:rPr lang="en-US" sz="2000" dirty="0"/>
              <a:t>	• 0..1 Zero or one. In Java this is often implemented with a reference that can be null</a:t>
            </a:r>
          </a:p>
          <a:p>
            <a:pPr marL="0" indent="0">
              <a:buNone/>
            </a:pPr>
            <a:r>
              <a:rPr lang="en-US" sz="2000" dirty="0"/>
              <a:t>	• 1..* One to many.</a:t>
            </a:r>
          </a:p>
          <a:p>
            <a:pPr marL="0" indent="0">
              <a:buNone/>
            </a:pPr>
            <a:r>
              <a:rPr lang="en-US" sz="2000" dirty="0"/>
              <a:t>	• 3..5 Three to five.</a:t>
            </a:r>
          </a:p>
          <a:p>
            <a:pPr marL="0" indent="0">
              <a:buNone/>
            </a:pPr>
            <a:r>
              <a:rPr lang="en-US" sz="2000" dirty="0"/>
              <a:t>	• 0, 2..5, 9..* Silly, but legal.</a:t>
            </a:r>
          </a:p>
        </p:txBody>
      </p:sp>
      <p:sp>
        <p:nvSpPr>
          <p:cNvPr id="4" name="Slide Number Placeholder 3">
            <a:extLst>
              <a:ext uri="{FF2B5EF4-FFF2-40B4-BE49-F238E27FC236}">
                <a16:creationId xmlns:a16="http://schemas.microsoft.com/office/drawing/2014/main" id="{EDB9DCDA-5E16-7147-8E04-E25CC3A037C4}"/>
              </a:ext>
            </a:extLst>
          </p:cNvPr>
          <p:cNvSpPr>
            <a:spLocks noGrp="1"/>
          </p:cNvSpPr>
          <p:nvPr>
            <p:ph type="sldNum" sz="quarter" idx="10"/>
          </p:nvPr>
        </p:nvSpPr>
        <p:spPr/>
        <p:txBody>
          <a:bodyPr/>
          <a:lstStyle/>
          <a:p>
            <a:fld id="{A35D118A-333E-D14F-A7CC-F26895C7C671}" type="slidenum">
              <a:rPr lang="en-US" smtClean="0"/>
              <a:t>10</a:t>
            </a:fld>
            <a:endParaRPr lang="en-US" dirty="0"/>
          </a:p>
        </p:txBody>
      </p:sp>
    </p:spTree>
    <p:extLst>
      <p:ext uri="{BB962C8B-B14F-4D97-AF65-F5344CB8AC3E}">
        <p14:creationId xmlns:p14="http://schemas.microsoft.com/office/powerpoint/2010/main" val="5707604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BE6E41-DCE6-474B-B729-B06A7F64BB1F}"/>
              </a:ext>
            </a:extLst>
          </p:cNvPr>
          <p:cNvSpPr>
            <a:spLocks noGrp="1"/>
          </p:cNvSpPr>
          <p:nvPr>
            <p:ph type="title"/>
          </p:nvPr>
        </p:nvSpPr>
        <p:spPr/>
        <p:txBody>
          <a:bodyPr/>
          <a:lstStyle/>
          <a:p>
            <a:r>
              <a:rPr lang="en-US" dirty="0"/>
              <a:t>UML Relationships</a:t>
            </a:r>
          </a:p>
        </p:txBody>
      </p:sp>
      <p:sp>
        <p:nvSpPr>
          <p:cNvPr id="3" name="Content Placeholder 2">
            <a:extLst>
              <a:ext uri="{FF2B5EF4-FFF2-40B4-BE49-F238E27FC236}">
                <a16:creationId xmlns:a16="http://schemas.microsoft.com/office/drawing/2014/main" id="{568F373F-14A0-EC42-8A3C-550EC175739E}"/>
              </a:ext>
            </a:extLst>
          </p:cNvPr>
          <p:cNvSpPr>
            <a:spLocks noGrp="1"/>
          </p:cNvSpPr>
          <p:nvPr>
            <p:ph idx="1"/>
          </p:nvPr>
        </p:nvSpPr>
        <p:spPr>
          <a:xfrm>
            <a:off x="653374" y="1155582"/>
            <a:ext cx="4680626" cy="5397617"/>
          </a:xfrm>
        </p:spPr>
        <p:txBody>
          <a:bodyPr/>
          <a:lstStyle/>
          <a:p>
            <a:pPr marL="0" indent="0">
              <a:buNone/>
            </a:pPr>
            <a:r>
              <a:rPr lang="en-US" sz="2000" b="1" dirty="0"/>
              <a:t>Relationships between Classes:</a:t>
            </a:r>
          </a:p>
          <a:p>
            <a:pPr lvl="1"/>
            <a:r>
              <a:rPr lang="en-US" sz="1600" b="1" dirty="0"/>
              <a:t>Association</a:t>
            </a:r>
            <a:r>
              <a:rPr lang="en-US" sz="1600" dirty="0"/>
              <a:t> – class knows about relationship with other class (</a:t>
            </a:r>
            <a:r>
              <a:rPr lang="en-US" sz="1600" dirty="0" err="1"/>
              <a:t>f.e</a:t>
            </a:r>
            <a:r>
              <a:rPr lang="en-US" sz="1600" dirty="0"/>
              <a:t>. student enroll in class)</a:t>
            </a:r>
          </a:p>
          <a:p>
            <a:pPr lvl="1"/>
            <a:r>
              <a:rPr lang="en-US" sz="1600" b="1" dirty="0"/>
              <a:t>Bidirectional Association </a:t>
            </a:r>
            <a:r>
              <a:rPr lang="en-US" sz="1600" dirty="0"/>
              <a:t>- classes are aware of one another</a:t>
            </a:r>
          </a:p>
          <a:p>
            <a:pPr lvl="1"/>
            <a:r>
              <a:rPr lang="en-US" sz="1600" b="1" dirty="0"/>
              <a:t>Dependency</a:t>
            </a:r>
            <a:r>
              <a:rPr lang="en-US" sz="1600" dirty="0"/>
              <a:t> - definition of class 2 depends on definition of class 1 (changes in class 1 effect class 2)</a:t>
            </a:r>
          </a:p>
          <a:p>
            <a:pPr lvl="1"/>
            <a:r>
              <a:rPr lang="en-US" sz="1600" b="1" dirty="0"/>
              <a:t>Aggregation</a:t>
            </a:r>
            <a:r>
              <a:rPr lang="en-US" sz="1600" dirty="0"/>
              <a:t> – class 2 is part of class 1 but the class 2 can be independent (Library and Book)</a:t>
            </a:r>
          </a:p>
          <a:p>
            <a:pPr lvl="1"/>
            <a:r>
              <a:rPr lang="en-US" sz="1600" b="1" dirty="0"/>
              <a:t>Composition</a:t>
            </a:r>
            <a:r>
              <a:rPr lang="en-US" sz="1600" dirty="0"/>
              <a:t> – class 2 cannot exist without class 1 (composed of)</a:t>
            </a:r>
          </a:p>
          <a:p>
            <a:pPr lvl="1"/>
            <a:r>
              <a:rPr lang="en-US" sz="1600" b="1" dirty="0"/>
              <a:t>Inheritance</a:t>
            </a:r>
            <a:r>
              <a:rPr lang="en-US" sz="1600" dirty="0"/>
              <a:t> – class 2 and 3 are subclasses (children) of parent class, they extend the parent </a:t>
            </a:r>
          </a:p>
          <a:p>
            <a:pPr lvl="1"/>
            <a:r>
              <a:rPr lang="en-US" sz="1600" b="1" dirty="0"/>
              <a:t>Realization</a:t>
            </a:r>
            <a:r>
              <a:rPr lang="en-US" sz="1600" dirty="0"/>
              <a:t> – class 1 is blueprint for class 2 and 3 </a:t>
            </a:r>
          </a:p>
          <a:p>
            <a:pPr lvl="1"/>
            <a:endParaRPr lang="en-US" sz="1800" dirty="0"/>
          </a:p>
          <a:p>
            <a:endParaRPr lang="en-US" sz="2000" dirty="0"/>
          </a:p>
          <a:p>
            <a:endParaRPr lang="en-US" sz="2000" dirty="0"/>
          </a:p>
          <a:p>
            <a:endParaRPr lang="en-US" sz="2000" dirty="0"/>
          </a:p>
        </p:txBody>
      </p:sp>
      <p:pic>
        <p:nvPicPr>
          <p:cNvPr id="5" name="Picture 4" descr="A diagram of a diagram&#10;&#10;Description automatically generated">
            <a:extLst>
              <a:ext uri="{FF2B5EF4-FFF2-40B4-BE49-F238E27FC236}">
                <a16:creationId xmlns:a16="http://schemas.microsoft.com/office/drawing/2014/main" id="{DCBBA617-4920-DCC9-B550-C9CC3AF46CEA}"/>
              </a:ext>
            </a:extLst>
          </p:cNvPr>
          <p:cNvPicPr>
            <a:picLocks noChangeAspect="1"/>
          </p:cNvPicPr>
          <p:nvPr/>
        </p:nvPicPr>
        <p:blipFill>
          <a:blip r:embed="rId2"/>
          <a:stretch>
            <a:fillRect/>
          </a:stretch>
        </p:blipFill>
        <p:spPr>
          <a:xfrm>
            <a:off x="5410200" y="1468575"/>
            <a:ext cx="6477000" cy="4307082"/>
          </a:xfrm>
          <a:prstGeom prst="rect">
            <a:avLst/>
          </a:prstGeom>
        </p:spPr>
      </p:pic>
      <p:sp>
        <p:nvSpPr>
          <p:cNvPr id="8" name="TextBox 7">
            <a:extLst>
              <a:ext uri="{FF2B5EF4-FFF2-40B4-BE49-F238E27FC236}">
                <a16:creationId xmlns:a16="http://schemas.microsoft.com/office/drawing/2014/main" id="{944BFFFA-4D5F-028A-B698-AEF784E02762}"/>
              </a:ext>
            </a:extLst>
          </p:cNvPr>
          <p:cNvSpPr txBox="1"/>
          <p:nvPr/>
        </p:nvSpPr>
        <p:spPr>
          <a:xfrm>
            <a:off x="6668883" y="5775657"/>
            <a:ext cx="3502434" cy="276999"/>
          </a:xfrm>
          <a:prstGeom prst="rect">
            <a:avLst/>
          </a:prstGeom>
          <a:noFill/>
        </p:spPr>
        <p:txBody>
          <a:bodyPr wrap="none" rtlCol="0">
            <a:spAutoFit/>
          </a:bodyPr>
          <a:lstStyle/>
          <a:p>
            <a:pPr algn="l"/>
            <a:r>
              <a:rPr lang="en-CA" sz="1200" dirty="0">
                <a:solidFill>
                  <a:schemeClr val="bg2">
                    <a:lumMod val="50000"/>
                  </a:schemeClr>
                </a:solidFill>
                <a:latin typeface="+mn-lt"/>
              </a:rPr>
              <a:t>https://www.drawio.com/blog/uml-class-diagrams</a:t>
            </a:r>
          </a:p>
        </p:txBody>
      </p:sp>
    </p:spTree>
    <p:extLst>
      <p:ext uri="{BB962C8B-B14F-4D97-AF65-F5344CB8AC3E}">
        <p14:creationId xmlns:p14="http://schemas.microsoft.com/office/powerpoint/2010/main" val="34060877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BE6E41-DCE6-474B-B729-B06A7F64BB1F}"/>
              </a:ext>
            </a:extLst>
          </p:cNvPr>
          <p:cNvSpPr>
            <a:spLocks noGrp="1"/>
          </p:cNvSpPr>
          <p:nvPr>
            <p:ph type="title"/>
          </p:nvPr>
        </p:nvSpPr>
        <p:spPr>
          <a:xfrm>
            <a:off x="653374" y="381000"/>
            <a:ext cx="1175426" cy="609600"/>
          </a:xfrm>
        </p:spPr>
        <p:txBody>
          <a:bodyPr/>
          <a:lstStyle/>
          <a:p>
            <a:r>
              <a:rPr lang="en-US" dirty="0"/>
              <a:t>UML</a:t>
            </a:r>
          </a:p>
        </p:txBody>
      </p:sp>
      <p:sp>
        <p:nvSpPr>
          <p:cNvPr id="3" name="Content Placeholder 2">
            <a:extLst>
              <a:ext uri="{FF2B5EF4-FFF2-40B4-BE49-F238E27FC236}">
                <a16:creationId xmlns:a16="http://schemas.microsoft.com/office/drawing/2014/main" id="{568F373F-14A0-EC42-8A3C-550EC175739E}"/>
              </a:ext>
            </a:extLst>
          </p:cNvPr>
          <p:cNvSpPr>
            <a:spLocks noGrp="1"/>
          </p:cNvSpPr>
          <p:nvPr>
            <p:ph idx="1"/>
          </p:nvPr>
        </p:nvSpPr>
        <p:spPr>
          <a:xfrm>
            <a:off x="653374" y="1066800"/>
            <a:ext cx="6128426" cy="1885703"/>
          </a:xfrm>
        </p:spPr>
        <p:txBody>
          <a:bodyPr/>
          <a:lstStyle/>
          <a:p>
            <a:pPr marL="0" indent="0">
              <a:buNone/>
            </a:pPr>
            <a:r>
              <a:rPr lang="en-US" sz="2000" b="1" dirty="0"/>
              <a:t>Abstract classes</a:t>
            </a:r>
          </a:p>
          <a:p>
            <a:r>
              <a:rPr lang="en-US" sz="2000" dirty="0"/>
              <a:t>In UML there are two ways to denote that a class, or a method, is abstract. </a:t>
            </a:r>
          </a:p>
          <a:p>
            <a:r>
              <a:rPr lang="en-US" sz="2000" dirty="0"/>
              <a:t>You can write the name in italics, or you can use the {abstract} property</a:t>
            </a:r>
          </a:p>
        </p:txBody>
      </p:sp>
      <p:sp>
        <p:nvSpPr>
          <p:cNvPr id="4" name="Slide Number Placeholder 3">
            <a:extLst>
              <a:ext uri="{FF2B5EF4-FFF2-40B4-BE49-F238E27FC236}">
                <a16:creationId xmlns:a16="http://schemas.microsoft.com/office/drawing/2014/main" id="{EDB9DCDA-5E16-7147-8E04-E25CC3A037C4}"/>
              </a:ext>
            </a:extLst>
          </p:cNvPr>
          <p:cNvSpPr>
            <a:spLocks noGrp="1"/>
          </p:cNvSpPr>
          <p:nvPr>
            <p:ph type="sldNum" sz="quarter" idx="10"/>
          </p:nvPr>
        </p:nvSpPr>
        <p:spPr/>
        <p:txBody>
          <a:bodyPr/>
          <a:lstStyle/>
          <a:p>
            <a:fld id="{A35D118A-333E-D14F-A7CC-F26895C7C671}" type="slidenum">
              <a:rPr lang="en-US" smtClean="0"/>
              <a:t>12</a:t>
            </a:fld>
            <a:endParaRPr lang="en-US" dirty="0"/>
          </a:p>
        </p:txBody>
      </p:sp>
      <p:pic>
        <p:nvPicPr>
          <p:cNvPr id="8" name="Picture 7" descr="A screen shot of a computer code&#10;&#10;Description automatically generated">
            <a:extLst>
              <a:ext uri="{FF2B5EF4-FFF2-40B4-BE49-F238E27FC236}">
                <a16:creationId xmlns:a16="http://schemas.microsoft.com/office/drawing/2014/main" id="{4A1C6842-7539-38E7-E436-C9FA5CA34B76}"/>
              </a:ext>
            </a:extLst>
          </p:cNvPr>
          <p:cNvPicPr>
            <a:picLocks noChangeAspect="1"/>
          </p:cNvPicPr>
          <p:nvPr/>
        </p:nvPicPr>
        <p:blipFill rotWithShape="1">
          <a:blip r:embed="rId2"/>
          <a:srcRect l="3885" t="8767" r="21462" b="6018"/>
          <a:stretch/>
        </p:blipFill>
        <p:spPr>
          <a:xfrm>
            <a:off x="6602423" y="1017493"/>
            <a:ext cx="5589577" cy="2576574"/>
          </a:xfrm>
          <a:prstGeom prst="rect">
            <a:avLst/>
          </a:prstGeom>
        </p:spPr>
      </p:pic>
      <p:sp>
        <p:nvSpPr>
          <p:cNvPr id="9" name="Content Placeholder 2">
            <a:extLst>
              <a:ext uri="{FF2B5EF4-FFF2-40B4-BE49-F238E27FC236}">
                <a16:creationId xmlns:a16="http://schemas.microsoft.com/office/drawing/2014/main" id="{3D529D67-0E12-7FCA-968E-1D9DF2C449F2}"/>
              </a:ext>
            </a:extLst>
          </p:cNvPr>
          <p:cNvSpPr txBox="1">
            <a:spLocks/>
          </p:cNvSpPr>
          <p:nvPr/>
        </p:nvSpPr>
        <p:spPr bwMode="auto">
          <a:xfrm>
            <a:off x="653374" y="3431921"/>
            <a:ext cx="10090826" cy="955802"/>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Font typeface="Wingdings" charset="0"/>
              <a:buChar char="§"/>
              <a:defRPr sz="2400">
                <a:solidFill>
                  <a:schemeClr val="tx1"/>
                </a:solidFill>
                <a:latin typeface="Arial"/>
                <a:ea typeface="ＭＳ Ｐゴシック" charset="0"/>
                <a:cs typeface="ＭＳ Ｐゴシック" charset="0"/>
              </a:defRPr>
            </a:lvl1pPr>
            <a:lvl2pPr marL="742950" indent="-285750" algn="l" rtl="0" eaLnBrk="1" fontAlgn="base" hangingPunct="1">
              <a:spcBef>
                <a:spcPct val="20000"/>
              </a:spcBef>
              <a:spcAft>
                <a:spcPct val="0"/>
              </a:spcAft>
              <a:buFont typeface="Wingdings" charset="0"/>
              <a:buChar char="§"/>
              <a:defRPr sz="2200">
                <a:solidFill>
                  <a:schemeClr val="tx1"/>
                </a:solidFill>
                <a:latin typeface="Arial"/>
                <a:ea typeface="ＭＳ Ｐゴシック" pitchFamily="-32" charset="-128"/>
              </a:defRPr>
            </a:lvl2pPr>
            <a:lvl3pPr marL="1143000" indent="-228600" algn="l" rtl="0" eaLnBrk="1" fontAlgn="base" hangingPunct="1">
              <a:spcBef>
                <a:spcPct val="20000"/>
              </a:spcBef>
              <a:spcAft>
                <a:spcPct val="0"/>
              </a:spcAft>
              <a:buFont typeface="Wingdings" charset="0"/>
              <a:buChar char="§"/>
              <a:defRPr sz="2000">
                <a:solidFill>
                  <a:schemeClr val="tx1"/>
                </a:solidFill>
                <a:latin typeface="Arial"/>
                <a:ea typeface="ＭＳ Ｐゴシック" pitchFamily="-32" charset="-128"/>
              </a:defRPr>
            </a:lvl3pPr>
            <a:lvl4pPr marL="1600200" indent="-228600" algn="l" rtl="0" eaLnBrk="1" fontAlgn="base" hangingPunct="1">
              <a:spcBef>
                <a:spcPct val="20000"/>
              </a:spcBef>
              <a:spcAft>
                <a:spcPct val="0"/>
              </a:spcAft>
              <a:buFont typeface="Wingdings" charset="0"/>
              <a:buChar char="§"/>
              <a:defRPr sz="2000">
                <a:solidFill>
                  <a:schemeClr val="tx1"/>
                </a:solidFill>
                <a:latin typeface="Arial"/>
                <a:ea typeface="ＭＳ Ｐゴシック" pitchFamily="-32" charset="-128"/>
              </a:defRPr>
            </a:lvl4pPr>
            <a:lvl5pPr marL="2057400" indent="-228600" algn="l" rtl="0" eaLnBrk="1" fontAlgn="base" hangingPunct="1">
              <a:spcBef>
                <a:spcPct val="20000"/>
              </a:spcBef>
              <a:spcAft>
                <a:spcPct val="0"/>
              </a:spcAft>
              <a:buFont typeface="Wingdings" charset="0"/>
              <a:buChar char="§"/>
              <a:defRPr sz="2000">
                <a:solidFill>
                  <a:schemeClr val="tx1"/>
                </a:solidFill>
                <a:latin typeface="Arial"/>
                <a:ea typeface="ＭＳ Ｐゴシック" pitchFamily="-32" charset="-128"/>
              </a:defRPr>
            </a:lvl5pPr>
            <a:lvl6pPr marL="2514600" indent="-228600" algn="l" rtl="0" eaLnBrk="1" fontAlgn="base" hangingPunct="1">
              <a:spcBef>
                <a:spcPct val="20000"/>
              </a:spcBef>
              <a:spcAft>
                <a:spcPct val="0"/>
              </a:spcAft>
              <a:buChar char="»"/>
              <a:defRPr sz="2000">
                <a:solidFill>
                  <a:schemeClr val="tx1"/>
                </a:solidFill>
                <a:latin typeface="+mn-lt"/>
                <a:ea typeface="ＭＳ Ｐゴシック" pitchFamily="-32" charset="-128"/>
              </a:defRPr>
            </a:lvl6pPr>
            <a:lvl7pPr marL="2971800" indent="-228600" algn="l" rtl="0" eaLnBrk="1" fontAlgn="base" hangingPunct="1">
              <a:spcBef>
                <a:spcPct val="20000"/>
              </a:spcBef>
              <a:spcAft>
                <a:spcPct val="0"/>
              </a:spcAft>
              <a:buChar char="»"/>
              <a:defRPr sz="2000">
                <a:solidFill>
                  <a:schemeClr val="tx1"/>
                </a:solidFill>
                <a:latin typeface="+mn-lt"/>
                <a:ea typeface="ＭＳ Ｐゴシック" pitchFamily="-32" charset="-128"/>
              </a:defRPr>
            </a:lvl7pPr>
            <a:lvl8pPr marL="3429000" indent="-228600" algn="l" rtl="0" eaLnBrk="1" fontAlgn="base" hangingPunct="1">
              <a:spcBef>
                <a:spcPct val="20000"/>
              </a:spcBef>
              <a:spcAft>
                <a:spcPct val="0"/>
              </a:spcAft>
              <a:buChar char="»"/>
              <a:defRPr sz="2000">
                <a:solidFill>
                  <a:schemeClr val="tx1"/>
                </a:solidFill>
                <a:latin typeface="+mn-lt"/>
                <a:ea typeface="ＭＳ Ｐゴシック" pitchFamily="-32" charset="-128"/>
              </a:defRPr>
            </a:lvl8pPr>
            <a:lvl9pPr marL="3886200" indent="-228600" algn="l" rtl="0" eaLnBrk="1" fontAlgn="base" hangingPunct="1">
              <a:spcBef>
                <a:spcPct val="20000"/>
              </a:spcBef>
              <a:spcAft>
                <a:spcPct val="0"/>
              </a:spcAft>
              <a:buChar char="»"/>
              <a:defRPr sz="2000">
                <a:solidFill>
                  <a:schemeClr val="tx1"/>
                </a:solidFill>
                <a:latin typeface="+mn-lt"/>
                <a:ea typeface="ＭＳ Ｐゴシック" pitchFamily="-32" charset="-128"/>
              </a:defRPr>
            </a:lvl9pPr>
          </a:lstStyle>
          <a:p>
            <a:pPr marL="0" indent="0">
              <a:buFont typeface="Wingdings" charset="0"/>
              <a:buNone/>
            </a:pPr>
            <a:r>
              <a:rPr lang="en-US" sz="2000" b="1" kern="0" dirty="0"/>
              <a:t>Interfaces</a:t>
            </a:r>
          </a:p>
          <a:p>
            <a:r>
              <a:rPr lang="en-US" sz="2000" kern="0" dirty="0"/>
              <a:t>Typically shown with a stereotype &lt;&lt;interface&gt;&gt; or by using the &lt;&lt; &gt;&gt; notation</a:t>
            </a:r>
          </a:p>
        </p:txBody>
      </p:sp>
      <p:grpSp>
        <p:nvGrpSpPr>
          <p:cNvPr id="7" name="Group 6">
            <a:extLst>
              <a:ext uri="{FF2B5EF4-FFF2-40B4-BE49-F238E27FC236}">
                <a16:creationId xmlns:a16="http://schemas.microsoft.com/office/drawing/2014/main" id="{B0FCAEC7-34FA-5546-2C97-C3F5191F5D6C}"/>
              </a:ext>
            </a:extLst>
          </p:cNvPr>
          <p:cNvGrpSpPr/>
          <p:nvPr/>
        </p:nvGrpSpPr>
        <p:grpSpPr>
          <a:xfrm>
            <a:off x="1066800" y="4246511"/>
            <a:ext cx="8686800" cy="1742101"/>
            <a:chOff x="1066800" y="4246511"/>
            <a:chExt cx="8686800" cy="1742101"/>
          </a:xfrm>
        </p:grpSpPr>
        <p:pic>
          <p:nvPicPr>
            <p:cNvPr id="6" name="Picture 5" descr="A white rectangular sign with black text&#10;&#10;Description automatically generated">
              <a:extLst>
                <a:ext uri="{FF2B5EF4-FFF2-40B4-BE49-F238E27FC236}">
                  <a16:creationId xmlns:a16="http://schemas.microsoft.com/office/drawing/2014/main" id="{C5B4FE2E-17EF-229F-3AEB-EDB0D9C9E5AF}"/>
                </a:ext>
              </a:extLst>
            </p:cNvPr>
            <p:cNvPicPr>
              <a:picLocks noChangeAspect="1"/>
            </p:cNvPicPr>
            <p:nvPr/>
          </p:nvPicPr>
          <p:blipFill>
            <a:blip r:embed="rId3"/>
            <a:stretch>
              <a:fillRect/>
            </a:stretch>
          </p:blipFill>
          <p:spPr>
            <a:xfrm>
              <a:off x="1066800" y="4246511"/>
              <a:ext cx="8686800" cy="1544689"/>
            </a:xfrm>
            <a:prstGeom prst="rect">
              <a:avLst/>
            </a:prstGeom>
          </p:spPr>
        </p:pic>
        <p:sp>
          <p:nvSpPr>
            <p:cNvPr id="10" name="TextBox 9">
              <a:extLst>
                <a:ext uri="{FF2B5EF4-FFF2-40B4-BE49-F238E27FC236}">
                  <a16:creationId xmlns:a16="http://schemas.microsoft.com/office/drawing/2014/main" id="{E5FB4A80-878E-656A-AAE5-4A5379928880}"/>
                </a:ext>
              </a:extLst>
            </p:cNvPr>
            <p:cNvSpPr txBox="1"/>
            <p:nvPr/>
          </p:nvSpPr>
          <p:spPr>
            <a:xfrm>
              <a:off x="4822487" y="5773168"/>
              <a:ext cx="1752600" cy="215444"/>
            </a:xfrm>
            <a:prstGeom prst="rect">
              <a:avLst/>
            </a:prstGeom>
            <a:noFill/>
          </p:spPr>
          <p:txBody>
            <a:bodyPr wrap="square" rtlCol="0">
              <a:spAutoFit/>
            </a:bodyPr>
            <a:lstStyle/>
            <a:p>
              <a:pPr algn="l"/>
              <a:r>
                <a:rPr lang="en-CA" sz="800" dirty="0">
                  <a:solidFill>
                    <a:schemeClr val="bg2">
                      <a:lumMod val="50000"/>
                    </a:schemeClr>
                  </a:solidFill>
                  <a:latin typeface="+mn-lt"/>
                </a:rPr>
                <a:t>UML for Java Programmers</a:t>
              </a:r>
            </a:p>
          </p:txBody>
        </p:sp>
      </p:grpSp>
      <p:sp>
        <p:nvSpPr>
          <p:cNvPr id="11" name="TextBox 10">
            <a:extLst>
              <a:ext uri="{FF2B5EF4-FFF2-40B4-BE49-F238E27FC236}">
                <a16:creationId xmlns:a16="http://schemas.microsoft.com/office/drawing/2014/main" id="{BB24CD68-BEF5-E119-C86E-1C241AB3B7C5}"/>
              </a:ext>
            </a:extLst>
          </p:cNvPr>
          <p:cNvSpPr txBox="1"/>
          <p:nvPr/>
        </p:nvSpPr>
        <p:spPr>
          <a:xfrm>
            <a:off x="8382000" y="3520930"/>
            <a:ext cx="1752600" cy="215444"/>
          </a:xfrm>
          <a:prstGeom prst="rect">
            <a:avLst/>
          </a:prstGeom>
          <a:noFill/>
        </p:spPr>
        <p:txBody>
          <a:bodyPr wrap="square" rtlCol="0">
            <a:spAutoFit/>
          </a:bodyPr>
          <a:lstStyle/>
          <a:p>
            <a:pPr algn="l"/>
            <a:r>
              <a:rPr lang="en-CA" sz="800" dirty="0">
                <a:solidFill>
                  <a:schemeClr val="bg2">
                    <a:lumMod val="50000"/>
                  </a:schemeClr>
                </a:solidFill>
                <a:latin typeface="+mn-lt"/>
              </a:rPr>
              <a:t>UML for Java Programmers</a:t>
            </a:r>
          </a:p>
        </p:txBody>
      </p:sp>
      <p:sp>
        <p:nvSpPr>
          <p:cNvPr id="5" name="TextBox 4">
            <a:extLst>
              <a:ext uri="{FF2B5EF4-FFF2-40B4-BE49-F238E27FC236}">
                <a16:creationId xmlns:a16="http://schemas.microsoft.com/office/drawing/2014/main" id="{1BB453FA-7152-A2EE-63D7-98A139D9B3AD}"/>
              </a:ext>
            </a:extLst>
          </p:cNvPr>
          <p:cNvSpPr txBox="1"/>
          <p:nvPr/>
        </p:nvSpPr>
        <p:spPr>
          <a:xfrm>
            <a:off x="653374" y="6059993"/>
            <a:ext cx="4232890" cy="369332"/>
          </a:xfrm>
          <a:prstGeom prst="rect">
            <a:avLst/>
          </a:prstGeom>
          <a:noFill/>
        </p:spPr>
        <p:txBody>
          <a:bodyPr wrap="none" rtlCol="0">
            <a:spAutoFit/>
          </a:bodyPr>
          <a:lstStyle/>
          <a:p>
            <a:pPr algn="l"/>
            <a:r>
              <a:rPr lang="en-US" sz="1800" b="1" dirty="0">
                <a:latin typeface="+mn-lt"/>
              </a:rPr>
              <a:t>*Word document: </a:t>
            </a:r>
            <a:r>
              <a:rPr lang="en-US" sz="1800" b="1" dirty="0" err="1">
                <a:latin typeface="+mn-lt"/>
              </a:rPr>
              <a:t>UML_relationships</a:t>
            </a:r>
            <a:endParaRPr lang="en-CA" sz="1800" b="1" dirty="0">
              <a:latin typeface="+mn-lt"/>
            </a:endParaRPr>
          </a:p>
        </p:txBody>
      </p:sp>
    </p:spTree>
    <p:extLst>
      <p:ext uri="{BB962C8B-B14F-4D97-AF65-F5344CB8AC3E}">
        <p14:creationId xmlns:p14="http://schemas.microsoft.com/office/powerpoint/2010/main" val="12661287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BE6E41-DCE6-474B-B729-B06A7F64BB1F}"/>
              </a:ext>
            </a:extLst>
          </p:cNvPr>
          <p:cNvSpPr>
            <a:spLocks noGrp="1"/>
          </p:cNvSpPr>
          <p:nvPr>
            <p:ph type="title"/>
          </p:nvPr>
        </p:nvSpPr>
        <p:spPr/>
        <p:txBody>
          <a:bodyPr/>
          <a:lstStyle/>
          <a:p>
            <a:r>
              <a:rPr lang="en-US" dirty="0"/>
              <a:t>Access Modifiers</a:t>
            </a:r>
          </a:p>
        </p:txBody>
      </p:sp>
      <p:sp>
        <p:nvSpPr>
          <p:cNvPr id="3" name="Content Placeholder 2">
            <a:extLst>
              <a:ext uri="{FF2B5EF4-FFF2-40B4-BE49-F238E27FC236}">
                <a16:creationId xmlns:a16="http://schemas.microsoft.com/office/drawing/2014/main" id="{568F373F-14A0-EC42-8A3C-550EC175739E}"/>
              </a:ext>
            </a:extLst>
          </p:cNvPr>
          <p:cNvSpPr>
            <a:spLocks noGrp="1"/>
          </p:cNvSpPr>
          <p:nvPr>
            <p:ph idx="1"/>
          </p:nvPr>
        </p:nvSpPr>
        <p:spPr>
          <a:xfrm>
            <a:off x="653374" y="1219200"/>
            <a:ext cx="7939488" cy="1447800"/>
          </a:xfrm>
        </p:spPr>
        <p:txBody>
          <a:bodyPr/>
          <a:lstStyle/>
          <a:p>
            <a:r>
              <a:rPr lang="en-US" dirty="0"/>
              <a:t>Used to specify access level or visibility of the members of the class</a:t>
            </a:r>
          </a:p>
          <a:p>
            <a:r>
              <a:rPr lang="en-US" dirty="0"/>
              <a:t>Outer class can only default or public</a:t>
            </a:r>
          </a:p>
        </p:txBody>
      </p:sp>
      <p:sp>
        <p:nvSpPr>
          <p:cNvPr id="4" name="Slide Number Placeholder 3">
            <a:extLst>
              <a:ext uri="{FF2B5EF4-FFF2-40B4-BE49-F238E27FC236}">
                <a16:creationId xmlns:a16="http://schemas.microsoft.com/office/drawing/2014/main" id="{EDB9DCDA-5E16-7147-8E04-E25CC3A037C4}"/>
              </a:ext>
            </a:extLst>
          </p:cNvPr>
          <p:cNvSpPr>
            <a:spLocks noGrp="1"/>
          </p:cNvSpPr>
          <p:nvPr>
            <p:ph type="sldNum" sz="quarter" idx="10"/>
          </p:nvPr>
        </p:nvSpPr>
        <p:spPr/>
        <p:txBody>
          <a:bodyPr/>
          <a:lstStyle/>
          <a:p>
            <a:fld id="{A35D118A-333E-D14F-A7CC-F26895C7C671}" type="slidenum">
              <a:rPr lang="en-US" smtClean="0"/>
              <a:t>13</a:t>
            </a:fld>
            <a:endParaRPr lang="en-US" dirty="0"/>
          </a:p>
        </p:txBody>
      </p:sp>
      <p:sp>
        <p:nvSpPr>
          <p:cNvPr id="5" name="Content Placeholder 2">
            <a:extLst>
              <a:ext uri="{FF2B5EF4-FFF2-40B4-BE49-F238E27FC236}">
                <a16:creationId xmlns:a16="http://schemas.microsoft.com/office/drawing/2014/main" id="{6274C5BF-4D50-78BF-9321-0FBE66E4FBF8}"/>
              </a:ext>
            </a:extLst>
          </p:cNvPr>
          <p:cNvSpPr txBox="1">
            <a:spLocks/>
          </p:cNvSpPr>
          <p:nvPr/>
        </p:nvSpPr>
        <p:spPr bwMode="auto">
          <a:xfrm>
            <a:off x="8592862" y="1135473"/>
            <a:ext cx="1632045" cy="1615253"/>
          </a:xfrm>
          <a:prstGeom prst="rect">
            <a:avLst/>
          </a:prstGeom>
          <a:solidFill>
            <a:schemeClr val="accent5">
              <a:lumMod val="20000"/>
              <a:lumOff val="80000"/>
            </a:schemeClr>
          </a:solid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Font typeface="Wingdings" charset="0"/>
              <a:buChar char="§"/>
              <a:defRPr sz="2400">
                <a:solidFill>
                  <a:schemeClr val="tx1"/>
                </a:solidFill>
                <a:latin typeface="Arial"/>
                <a:ea typeface="ＭＳ Ｐゴシック" charset="0"/>
                <a:cs typeface="ＭＳ Ｐゴシック" charset="0"/>
              </a:defRPr>
            </a:lvl1pPr>
            <a:lvl2pPr marL="742950" indent="-285750" algn="l" rtl="0" eaLnBrk="1" fontAlgn="base" hangingPunct="1">
              <a:spcBef>
                <a:spcPct val="20000"/>
              </a:spcBef>
              <a:spcAft>
                <a:spcPct val="0"/>
              </a:spcAft>
              <a:buFont typeface="Wingdings" charset="0"/>
              <a:buChar char="§"/>
              <a:defRPr sz="2200">
                <a:solidFill>
                  <a:schemeClr val="tx1"/>
                </a:solidFill>
                <a:latin typeface="Arial"/>
                <a:ea typeface="ＭＳ Ｐゴシック" pitchFamily="-32" charset="-128"/>
              </a:defRPr>
            </a:lvl2pPr>
            <a:lvl3pPr marL="1143000" indent="-228600" algn="l" rtl="0" eaLnBrk="1" fontAlgn="base" hangingPunct="1">
              <a:spcBef>
                <a:spcPct val="20000"/>
              </a:spcBef>
              <a:spcAft>
                <a:spcPct val="0"/>
              </a:spcAft>
              <a:buFont typeface="Wingdings" charset="0"/>
              <a:buChar char="§"/>
              <a:defRPr sz="2000">
                <a:solidFill>
                  <a:schemeClr val="tx1"/>
                </a:solidFill>
                <a:latin typeface="Arial"/>
                <a:ea typeface="ＭＳ Ｐゴシック" pitchFamily="-32" charset="-128"/>
              </a:defRPr>
            </a:lvl3pPr>
            <a:lvl4pPr marL="1600200" indent="-228600" algn="l" rtl="0" eaLnBrk="1" fontAlgn="base" hangingPunct="1">
              <a:spcBef>
                <a:spcPct val="20000"/>
              </a:spcBef>
              <a:spcAft>
                <a:spcPct val="0"/>
              </a:spcAft>
              <a:buFont typeface="Wingdings" charset="0"/>
              <a:buChar char="§"/>
              <a:defRPr sz="2000">
                <a:solidFill>
                  <a:schemeClr val="tx1"/>
                </a:solidFill>
                <a:latin typeface="Arial"/>
                <a:ea typeface="ＭＳ Ｐゴシック" pitchFamily="-32" charset="-128"/>
              </a:defRPr>
            </a:lvl4pPr>
            <a:lvl5pPr marL="2057400" indent="-228600" algn="l" rtl="0" eaLnBrk="1" fontAlgn="base" hangingPunct="1">
              <a:spcBef>
                <a:spcPct val="20000"/>
              </a:spcBef>
              <a:spcAft>
                <a:spcPct val="0"/>
              </a:spcAft>
              <a:buFont typeface="Wingdings" charset="0"/>
              <a:buChar char="§"/>
              <a:defRPr sz="2000">
                <a:solidFill>
                  <a:schemeClr val="tx1"/>
                </a:solidFill>
                <a:latin typeface="Arial"/>
                <a:ea typeface="ＭＳ Ｐゴシック" pitchFamily="-32" charset="-128"/>
              </a:defRPr>
            </a:lvl5pPr>
            <a:lvl6pPr marL="2514600" indent="-228600" algn="l" rtl="0" eaLnBrk="1" fontAlgn="base" hangingPunct="1">
              <a:spcBef>
                <a:spcPct val="20000"/>
              </a:spcBef>
              <a:spcAft>
                <a:spcPct val="0"/>
              </a:spcAft>
              <a:buChar char="»"/>
              <a:defRPr sz="2000">
                <a:solidFill>
                  <a:schemeClr val="tx1"/>
                </a:solidFill>
                <a:latin typeface="+mn-lt"/>
                <a:ea typeface="ＭＳ Ｐゴシック" pitchFamily="-32" charset="-128"/>
              </a:defRPr>
            </a:lvl6pPr>
            <a:lvl7pPr marL="2971800" indent="-228600" algn="l" rtl="0" eaLnBrk="1" fontAlgn="base" hangingPunct="1">
              <a:spcBef>
                <a:spcPct val="20000"/>
              </a:spcBef>
              <a:spcAft>
                <a:spcPct val="0"/>
              </a:spcAft>
              <a:buChar char="»"/>
              <a:defRPr sz="2000">
                <a:solidFill>
                  <a:schemeClr val="tx1"/>
                </a:solidFill>
                <a:latin typeface="+mn-lt"/>
                <a:ea typeface="ＭＳ Ｐゴシック" pitchFamily="-32" charset="-128"/>
              </a:defRPr>
            </a:lvl7pPr>
            <a:lvl8pPr marL="3429000" indent="-228600" algn="l" rtl="0" eaLnBrk="1" fontAlgn="base" hangingPunct="1">
              <a:spcBef>
                <a:spcPct val="20000"/>
              </a:spcBef>
              <a:spcAft>
                <a:spcPct val="0"/>
              </a:spcAft>
              <a:buChar char="»"/>
              <a:defRPr sz="2000">
                <a:solidFill>
                  <a:schemeClr val="tx1"/>
                </a:solidFill>
                <a:latin typeface="+mn-lt"/>
                <a:ea typeface="ＭＳ Ｐゴシック" pitchFamily="-32" charset="-128"/>
              </a:defRPr>
            </a:lvl8pPr>
            <a:lvl9pPr marL="3886200" indent="-228600" algn="l" rtl="0" eaLnBrk="1" fontAlgn="base" hangingPunct="1">
              <a:spcBef>
                <a:spcPct val="20000"/>
              </a:spcBef>
              <a:spcAft>
                <a:spcPct val="0"/>
              </a:spcAft>
              <a:buChar char="»"/>
              <a:defRPr sz="2000">
                <a:solidFill>
                  <a:schemeClr val="tx1"/>
                </a:solidFill>
                <a:latin typeface="+mn-lt"/>
                <a:ea typeface="ＭＳ Ｐゴシック" pitchFamily="-32" charset="-128"/>
              </a:defRPr>
            </a:lvl9pPr>
          </a:lstStyle>
          <a:p>
            <a:r>
              <a:rPr lang="en-US" sz="2000" kern="0" dirty="0"/>
              <a:t>Default</a:t>
            </a:r>
          </a:p>
          <a:p>
            <a:r>
              <a:rPr lang="en-US" sz="2000" kern="0" dirty="0"/>
              <a:t>Public</a:t>
            </a:r>
          </a:p>
          <a:p>
            <a:r>
              <a:rPr lang="en-US" sz="2000" kern="0" dirty="0"/>
              <a:t>Private</a:t>
            </a:r>
          </a:p>
          <a:p>
            <a:r>
              <a:rPr lang="en-US" sz="2000" kern="0" dirty="0"/>
              <a:t>Protected</a:t>
            </a:r>
          </a:p>
          <a:p>
            <a:endParaRPr lang="en-US" sz="2000" kern="0" dirty="0"/>
          </a:p>
        </p:txBody>
      </p:sp>
      <p:graphicFrame>
        <p:nvGraphicFramePr>
          <p:cNvPr id="7" name="Table 6">
            <a:extLst>
              <a:ext uri="{FF2B5EF4-FFF2-40B4-BE49-F238E27FC236}">
                <a16:creationId xmlns:a16="http://schemas.microsoft.com/office/drawing/2014/main" id="{D409363F-E8FB-E969-A7D4-78553126F4A7}"/>
              </a:ext>
            </a:extLst>
          </p:cNvPr>
          <p:cNvGraphicFramePr>
            <a:graphicFrameLocks noGrp="1"/>
          </p:cNvGraphicFramePr>
          <p:nvPr/>
        </p:nvGraphicFramePr>
        <p:xfrm>
          <a:off x="1415374" y="3058795"/>
          <a:ext cx="8839199" cy="3058160"/>
        </p:xfrm>
        <a:graphic>
          <a:graphicData uri="http://schemas.openxmlformats.org/drawingml/2006/table">
            <a:tbl>
              <a:tblPr firstRow="1" bandRow="1">
                <a:tableStyleId>{5C22544A-7EE6-4342-B048-85BDC9FD1C3A}</a:tableStyleId>
              </a:tblPr>
              <a:tblGrid>
                <a:gridCol w="2357119">
                  <a:extLst>
                    <a:ext uri="{9D8B030D-6E8A-4147-A177-3AD203B41FA5}">
                      <a16:colId xmlns:a16="http://schemas.microsoft.com/office/drawing/2014/main" val="3636606937"/>
                    </a:ext>
                  </a:extLst>
                </a:gridCol>
                <a:gridCol w="1571413">
                  <a:extLst>
                    <a:ext uri="{9D8B030D-6E8A-4147-A177-3AD203B41FA5}">
                      <a16:colId xmlns:a16="http://schemas.microsoft.com/office/drawing/2014/main" val="2078348486"/>
                    </a:ext>
                  </a:extLst>
                </a:gridCol>
                <a:gridCol w="1473200">
                  <a:extLst>
                    <a:ext uri="{9D8B030D-6E8A-4147-A177-3AD203B41FA5}">
                      <a16:colId xmlns:a16="http://schemas.microsoft.com/office/drawing/2014/main" val="2334743413"/>
                    </a:ext>
                  </a:extLst>
                </a:gridCol>
                <a:gridCol w="1718733">
                  <a:extLst>
                    <a:ext uri="{9D8B030D-6E8A-4147-A177-3AD203B41FA5}">
                      <a16:colId xmlns:a16="http://schemas.microsoft.com/office/drawing/2014/main" val="2720815745"/>
                    </a:ext>
                  </a:extLst>
                </a:gridCol>
                <a:gridCol w="1718734">
                  <a:extLst>
                    <a:ext uri="{9D8B030D-6E8A-4147-A177-3AD203B41FA5}">
                      <a16:colId xmlns:a16="http://schemas.microsoft.com/office/drawing/2014/main" val="2040474000"/>
                    </a:ext>
                  </a:extLst>
                </a:gridCol>
              </a:tblGrid>
              <a:tr h="370840">
                <a:tc>
                  <a:txBody>
                    <a:bodyPr/>
                    <a:lstStyle/>
                    <a:p>
                      <a:pPr algn="l"/>
                      <a:r>
                        <a:rPr lang="en-US" sz="1600" dirty="0"/>
                        <a:t>Members</a:t>
                      </a:r>
                      <a:endParaRPr lang="en-CA" sz="1600" dirty="0"/>
                    </a:p>
                  </a:txBody>
                  <a:tcPr/>
                </a:tc>
                <a:tc>
                  <a:txBody>
                    <a:bodyPr/>
                    <a:lstStyle/>
                    <a:p>
                      <a:pPr algn="ctr"/>
                      <a:r>
                        <a:rPr lang="en-US" sz="1600" dirty="0"/>
                        <a:t>default</a:t>
                      </a:r>
                      <a:endParaRPr lang="en-CA" sz="1600" dirty="0"/>
                    </a:p>
                  </a:txBody>
                  <a:tcPr/>
                </a:tc>
                <a:tc>
                  <a:txBody>
                    <a:bodyPr/>
                    <a:lstStyle/>
                    <a:p>
                      <a:pPr algn="ctr"/>
                      <a:r>
                        <a:rPr lang="en-US" sz="1600" dirty="0"/>
                        <a:t>public</a:t>
                      </a:r>
                      <a:endParaRPr lang="en-CA" sz="1600" dirty="0"/>
                    </a:p>
                  </a:txBody>
                  <a:tcPr/>
                </a:tc>
                <a:tc>
                  <a:txBody>
                    <a:bodyPr/>
                    <a:lstStyle/>
                    <a:p>
                      <a:pPr algn="ctr"/>
                      <a:r>
                        <a:rPr lang="en-US" sz="1600" dirty="0"/>
                        <a:t>private</a:t>
                      </a:r>
                      <a:endParaRPr lang="en-CA" sz="1600" dirty="0"/>
                    </a:p>
                  </a:txBody>
                  <a:tcPr/>
                </a:tc>
                <a:tc>
                  <a:txBody>
                    <a:bodyPr/>
                    <a:lstStyle/>
                    <a:p>
                      <a:pPr algn="ctr"/>
                      <a:r>
                        <a:rPr lang="en-US" sz="1600" dirty="0"/>
                        <a:t>protected</a:t>
                      </a:r>
                      <a:endParaRPr lang="en-CA" sz="1600" dirty="0"/>
                    </a:p>
                  </a:txBody>
                  <a:tcPr/>
                </a:tc>
                <a:extLst>
                  <a:ext uri="{0D108BD9-81ED-4DB2-BD59-A6C34878D82A}">
                    <a16:rowId xmlns:a16="http://schemas.microsoft.com/office/drawing/2014/main" val="1673659570"/>
                  </a:ext>
                </a:extLst>
              </a:tr>
              <a:tr h="370840">
                <a:tc>
                  <a:txBody>
                    <a:bodyPr/>
                    <a:lstStyle/>
                    <a:p>
                      <a:pPr algn="l"/>
                      <a:r>
                        <a:rPr lang="en-US" sz="1600" dirty="0"/>
                        <a:t>Inside class</a:t>
                      </a:r>
                      <a:endParaRPr lang="en-CA" sz="1600" dirty="0"/>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dirty="0">
                          <a:solidFill>
                            <a:srgbClr val="16802A"/>
                          </a:solidFill>
                        </a:rPr>
                        <a:t>Accessible</a:t>
                      </a:r>
                      <a:endParaRPr lang="en-CA" sz="1600" dirty="0">
                        <a:solidFill>
                          <a:srgbClr val="16802A"/>
                        </a:solidFill>
                      </a:endParaRPr>
                    </a:p>
                  </a:txBody>
                  <a:tcPr/>
                </a:tc>
                <a:tc>
                  <a:txBody>
                    <a:bodyPr/>
                    <a:lstStyle/>
                    <a:p>
                      <a:pPr algn="ctr"/>
                      <a:r>
                        <a:rPr lang="en-US" sz="1600" dirty="0">
                          <a:solidFill>
                            <a:srgbClr val="16802A"/>
                          </a:solidFill>
                        </a:rPr>
                        <a:t>Accessible</a:t>
                      </a:r>
                      <a:endParaRPr lang="en-CA" sz="1600" dirty="0">
                        <a:solidFill>
                          <a:srgbClr val="16802A"/>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dirty="0">
                          <a:solidFill>
                            <a:srgbClr val="16802A"/>
                          </a:solidFill>
                        </a:rPr>
                        <a:t>Accessible</a:t>
                      </a:r>
                      <a:endParaRPr lang="en-CA" sz="1600" dirty="0">
                        <a:solidFill>
                          <a:srgbClr val="16802A"/>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dirty="0">
                          <a:solidFill>
                            <a:srgbClr val="16802A"/>
                          </a:solidFill>
                        </a:rPr>
                        <a:t>Accessible</a:t>
                      </a:r>
                      <a:endParaRPr lang="en-CA" sz="1600" dirty="0">
                        <a:solidFill>
                          <a:srgbClr val="16802A"/>
                        </a:solidFill>
                      </a:endParaRPr>
                    </a:p>
                  </a:txBody>
                  <a:tcPr/>
                </a:tc>
                <a:extLst>
                  <a:ext uri="{0D108BD9-81ED-4DB2-BD59-A6C34878D82A}">
                    <a16:rowId xmlns:a16="http://schemas.microsoft.com/office/drawing/2014/main" val="2011571127"/>
                  </a:ext>
                </a:extLst>
              </a:tr>
              <a:tr h="370840">
                <a:tc>
                  <a:txBody>
                    <a:bodyPr/>
                    <a:lstStyle/>
                    <a:p>
                      <a:pPr algn="l"/>
                      <a:r>
                        <a:rPr lang="en-US" sz="1600" dirty="0"/>
                        <a:t>Child class inside package</a:t>
                      </a:r>
                      <a:endParaRPr lang="en-CA" sz="1600" dirty="0"/>
                    </a:p>
                  </a:txBody>
                  <a:tcPr/>
                </a:tc>
                <a:tc>
                  <a:txBody>
                    <a:bodyPr/>
                    <a:lstStyle/>
                    <a:p>
                      <a:pPr algn="ctr"/>
                      <a:r>
                        <a:rPr lang="en-US" sz="1600" dirty="0">
                          <a:solidFill>
                            <a:srgbClr val="16802A"/>
                          </a:solidFill>
                        </a:rPr>
                        <a:t>Accessible</a:t>
                      </a:r>
                      <a:endParaRPr lang="en-CA" sz="1600" dirty="0"/>
                    </a:p>
                  </a:txBody>
                  <a:tcPr/>
                </a:tc>
                <a:tc>
                  <a:txBody>
                    <a:bodyPr/>
                    <a:lstStyle/>
                    <a:p>
                      <a:pPr algn="ctr"/>
                      <a:r>
                        <a:rPr lang="en-US" sz="1600" dirty="0">
                          <a:solidFill>
                            <a:srgbClr val="16802A"/>
                          </a:solidFill>
                        </a:rPr>
                        <a:t>Accessible</a:t>
                      </a:r>
                      <a:endParaRPr lang="en-CA" sz="1600" dirty="0"/>
                    </a:p>
                  </a:txBody>
                  <a:tcPr/>
                </a:tc>
                <a:tc>
                  <a:txBody>
                    <a:bodyPr/>
                    <a:lstStyle/>
                    <a:p>
                      <a:pPr algn="ctr"/>
                      <a:r>
                        <a:rPr lang="en-US" sz="1600" dirty="0">
                          <a:solidFill>
                            <a:srgbClr val="FF0000"/>
                          </a:solidFill>
                        </a:rPr>
                        <a:t>Not accessible</a:t>
                      </a:r>
                      <a:endParaRPr lang="en-CA" sz="1600" dirty="0">
                        <a:solidFill>
                          <a:srgbClr val="FF0000"/>
                        </a:solidFill>
                      </a:endParaRPr>
                    </a:p>
                  </a:txBody>
                  <a:tcPr/>
                </a:tc>
                <a:tc>
                  <a:txBody>
                    <a:bodyPr/>
                    <a:lstStyle/>
                    <a:p>
                      <a:pPr algn="ctr"/>
                      <a:r>
                        <a:rPr lang="en-US" sz="1600" dirty="0">
                          <a:solidFill>
                            <a:srgbClr val="16802A"/>
                          </a:solidFill>
                        </a:rPr>
                        <a:t>Accessible</a:t>
                      </a:r>
                      <a:endParaRPr lang="en-CA" sz="1600" dirty="0"/>
                    </a:p>
                  </a:txBody>
                  <a:tcPr/>
                </a:tc>
                <a:extLst>
                  <a:ext uri="{0D108BD9-81ED-4DB2-BD59-A6C34878D82A}">
                    <a16:rowId xmlns:a16="http://schemas.microsoft.com/office/drawing/2014/main" val="1362804193"/>
                  </a:ext>
                </a:extLst>
              </a:tr>
              <a:tr h="370840">
                <a:tc>
                  <a:txBody>
                    <a:bodyPr/>
                    <a:lstStyle/>
                    <a:p>
                      <a:pPr algn="l"/>
                      <a:r>
                        <a:rPr lang="en-US" sz="1600" dirty="0"/>
                        <a:t>Parent class inside package</a:t>
                      </a:r>
                      <a:endParaRPr lang="en-CA" sz="1600" dirty="0"/>
                    </a:p>
                  </a:txBody>
                  <a:tcPr/>
                </a:tc>
                <a:tc>
                  <a:txBody>
                    <a:bodyPr/>
                    <a:lstStyle/>
                    <a:p>
                      <a:pPr algn="ctr"/>
                      <a:r>
                        <a:rPr lang="en-US" sz="1600" dirty="0">
                          <a:solidFill>
                            <a:srgbClr val="16802A"/>
                          </a:solidFill>
                        </a:rPr>
                        <a:t>Accessible</a:t>
                      </a:r>
                      <a:endParaRPr lang="en-CA" sz="1600" dirty="0"/>
                    </a:p>
                  </a:txBody>
                  <a:tcPr/>
                </a:tc>
                <a:tc>
                  <a:txBody>
                    <a:bodyPr/>
                    <a:lstStyle/>
                    <a:p>
                      <a:pPr algn="ctr"/>
                      <a:r>
                        <a:rPr lang="en-US" sz="1600" dirty="0">
                          <a:solidFill>
                            <a:srgbClr val="16802A"/>
                          </a:solidFill>
                        </a:rPr>
                        <a:t>Accessible</a:t>
                      </a:r>
                      <a:endParaRPr lang="en-CA" sz="1600" dirty="0"/>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dirty="0">
                          <a:solidFill>
                            <a:srgbClr val="FF0000"/>
                          </a:solidFill>
                        </a:rPr>
                        <a:t>Not accessible</a:t>
                      </a:r>
                      <a:endParaRPr lang="en-CA" sz="1600" dirty="0">
                        <a:solidFill>
                          <a:srgbClr val="FF0000"/>
                        </a:solidFill>
                      </a:endParaRPr>
                    </a:p>
                  </a:txBody>
                  <a:tcPr/>
                </a:tc>
                <a:tc>
                  <a:txBody>
                    <a:bodyPr/>
                    <a:lstStyle/>
                    <a:p>
                      <a:pPr algn="ctr"/>
                      <a:r>
                        <a:rPr lang="en-US" sz="1600" dirty="0">
                          <a:solidFill>
                            <a:srgbClr val="16802A"/>
                          </a:solidFill>
                        </a:rPr>
                        <a:t>Accessible</a:t>
                      </a:r>
                      <a:endParaRPr lang="en-CA" sz="1600" dirty="0"/>
                    </a:p>
                  </a:txBody>
                  <a:tcPr/>
                </a:tc>
                <a:extLst>
                  <a:ext uri="{0D108BD9-81ED-4DB2-BD59-A6C34878D82A}">
                    <a16:rowId xmlns:a16="http://schemas.microsoft.com/office/drawing/2014/main" val="3235979430"/>
                  </a:ext>
                </a:extLst>
              </a:tr>
              <a:tr h="370840">
                <a:tc>
                  <a:txBody>
                    <a:bodyPr/>
                    <a:lstStyle/>
                    <a:p>
                      <a:pPr algn="l"/>
                      <a:r>
                        <a:rPr lang="en-US" sz="1600" dirty="0"/>
                        <a:t>Child class in different package</a:t>
                      </a:r>
                      <a:endParaRPr lang="en-CA" sz="1600" dirty="0"/>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dirty="0">
                          <a:solidFill>
                            <a:srgbClr val="FF0000"/>
                          </a:solidFill>
                        </a:rPr>
                        <a:t>Not accessible</a:t>
                      </a:r>
                      <a:endParaRPr lang="en-CA" sz="1600" dirty="0">
                        <a:solidFill>
                          <a:srgbClr val="FF0000"/>
                        </a:solidFill>
                      </a:endParaRPr>
                    </a:p>
                  </a:txBody>
                  <a:tcPr/>
                </a:tc>
                <a:tc>
                  <a:txBody>
                    <a:bodyPr/>
                    <a:lstStyle/>
                    <a:p>
                      <a:pPr algn="ctr"/>
                      <a:r>
                        <a:rPr lang="en-US" sz="1600" dirty="0">
                          <a:solidFill>
                            <a:srgbClr val="16802A"/>
                          </a:solidFill>
                        </a:rPr>
                        <a:t>Accessible</a:t>
                      </a:r>
                      <a:endParaRPr lang="en-CA" sz="1600" dirty="0"/>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dirty="0">
                          <a:solidFill>
                            <a:srgbClr val="FF0000"/>
                          </a:solidFill>
                        </a:rPr>
                        <a:t>Not accessible</a:t>
                      </a:r>
                      <a:endParaRPr lang="en-CA" sz="1600" dirty="0">
                        <a:solidFill>
                          <a:srgbClr val="FF0000"/>
                        </a:solidFill>
                      </a:endParaRPr>
                    </a:p>
                  </a:txBody>
                  <a:tcPr/>
                </a:tc>
                <a:tc>
                  <a:txBody>
                    <a:bodyPr/>
                    <a:lstStyle/>
                    <a:p>
                      <a:pPr algn="ctr"/>
                      <a:r>
                        <a:rPr lang="en-US" sz="1600" dirty="0">
                          <a:solidFill>
                            <a:srgbClr val="16802A"/>
                          </a:solidFill>
                        </a:rPr>
                        <a:t>Accessible</a:t>
                      </a:r>
                      <a:endParaRPr lang="en-CA" sz="1600" dirty="0"/>
                    </a:p>
                  </a:txBody>
                  <a:tcPr/>
                </a:tc>
                <a:extLst>
                  <a:ext uri="{0D108BD9-81ED-4DB2-BD59-A6C34878D82A}">
                    <a16:rowId xmlns:a16="http://schemas.microsoft.com/office/drawing/2014/main" val="2734647974"/>
                  </a:ext>
                </a:extLst>
              </a:tr>
              <a:tr h="370840">
                <a:tc>
                  <a:txBody>
                    <a:bodyPr/>
                    <a:lstStyle/>
                    <a:p>
                      <a:pPr algn="l"/>
                      <a:r>
                        <a:rPr lang="en-US" sz="1600" dirty="0"/>
                        <a:t>Parent class in different package</a:t>
                      </a:r>
                      <a:endParaRPr lang="en-CA" sz="1600" dirty="0"/>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dirty="0">
                          <a:solidFill>
                            <a:srgbClr val="FF0000"/>
                          </a:solidFill>
                        </a:rPr>
                        <a:t>Not accessible</a:t>
                      </a:r>
                      <a:endParaRPr lang="en-CA" sz="1600" dirty="0">
                        <a:solidFill>
                          <a:srgbClr val="FF0000"/>
                        </a:solidFill>
                      </a:endParaRPr>
                    </a:p>
                    <a:p>
                      <a:pPr algn="ctr"/>
                      <a:endParaRPr lang="en-CA" sz="1600" dirty="0"/>
                    </a:p>
                  </a:txBody>
                  <a:tcPr/>
                </a:tc>
                <a:tc>
                  <a:txBody>
                    <a:bodyPr/>
                    <a:lstStyle/>
                    <a:p>
                      <a:pPr algn="ctr"/>
                      <a:r>
                        <a:rPr lang="en-US" sz="1600" dirty="0">
                          <a:solidFill>
                            <a:srgbClr val="16802A"/>
                          </a:solidFill>
                        </a:rPr>
                        <a:t>Accessible</a:t>
                      </a:r>
                      <a:endParaRPr lang="en-CA" sz="1600" dirty="0"/>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dirty="0">
                          <a:solidFill>
                            <a:srgbClr val="FF0000"/>
                          </a:solidFill>
                        </a:rPr>
                        <a:t>Not accessible</a:t>
                      </a:r>
                      <a:endParaRPr lang="en-CA" sz="1600" dirty="0">
                        <a:solidFill>
                          <a:srgbClr val="FF0000"/>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dirty="0">
                          <a:solidFill>
                            <a:srgbClr val="FF0000"/>
                          </a:solidFill>
                        </a:rPr>
                        <a:t>Not accessible</a:t>
                      </a:r>
                      <a:endParaRPr lang="en-CA" sz="1600" dirty="0">
                        <a:solidFill>
                          <a:srgbClr val="FF0000"/>
                        </a:solidFill>
                      </a:endParaRPr>
                    </a:p>
                    <a:p>
                      <a:pPr algn="ctr"/>
                      <a:endParaRPr lang="en-CA" sz="1600" dirty="0"/>
                    </a:p>
                  </a:txBody>
                  <a:tcPr/>
                </a:tc>
                <a:extLst>
                  <a:ext uri="{0D108BD9-81ED-4DB2-BD59-A6C34878D82A}">
                    <a16:rowId xmlns:a16="http://schemas.microsoft.com/office/drawing/2014/main" val="3367905071"/>
                  </a:ext>
                </a:extLst>
              </a:tr>
            </a:tbl>
          </a:graphicData>
        </a:graphic>
      </p:graphicFrame>
    </p:spTree>
    <p:extLst>
      <p:ext uri="{BB962C8B-B14F-4D97-AF65-F5344CB8AC3E}">
        <p14:creationId xmlns:p14="http://schemas.microsoft.com/office/powerpoint/2010/main" val="18261744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BE6E41-DCE6-474B-B729-B06A7F64BB1F}"/>
              </a:ext>
            </a:extLst>
          </p:cNvPr>
          <p:cNvSpPr>
            <a:spLocks noGrp="1"/>
          </p:cNvSpPr>
          <p:nvPr>
            <p:ph type="title"/>
          </p:nvPr>
        </p:nvSpPr>
        <p:spPr/>
        <p:txBody>
          <a:bodyPr/>
          <a:lstStyle/>
          <a:p>
            <a:r>
              <a:rPr lang="en-US" dirty="0"/>
              <a:t>Inheritance</a:t>
            </a:r>
          </a:p>
        </p:txBody>
      </p:sp>
      <p:sp>
        <p:nvSpPr>
          <p:cNvPr id="3" name="Content Placeholder 2">
            <a:extLst>
              <a:ext uri="{FF2B5EF4-FFF2-40B4-BE49-F238E27FC236}">
                <a16:creationId xmlns:a16="http://schemas.microsoft.com/office/drawing/2014/main" id="{568F373F-14A0-EC42-8A3C-550EC175739E}"/>
              </a:ext>
            </a:extLst>
          </p:cNvPr>
          <p:cNvSpPr>
            <a:spLocks noGrp="1"/>
          </p:cNvSpPr>
          <p:nvPr>
            <p:ph idx="1"/>
          </p:nvPr>
        </p:nvSpPr>
        <p:spPr>
          <a:xfrm>
            <a:off x="741677" y="1371600"/>
            <a:ext cx="6644071" cy="4114800"/>
          </a:xfrm>
        </p:spPr>
        <p:txBody>
          <a:bodyPr/>
          <a:lstStyle/>
          <a:p>
            <a:pPr>
              <a:buFont typeface="Wingdings" panose="05000000000000000000" pitchFamily="2" charset="2"/>
              <a:buChar char="§"/>
            </a:pPr>
            <a:r>
              <a:rPr lang="en-US" sz="2000" dirty="0"/>
              <a:t>Process of acquiring features from existent class into new class</a:t>
            </a:r>
          </a:p>
          <a:p>
            <a:pPr>
              <a:buFont typeface="Wingdings" panose="05000000000000000000" pitchFamily="2" charset="2"/>
              <a:buChar char="§"/>
            </a:pPr>
            <a:r>
              <a:rPr lang="en-US" sz="2000" b="1" dirty="0"/>
              <a:t>Parent</a:t>
            </a:r>
            <a:r>
              <a:rPr lang="en-US" sz="2000" dirty="0"/>
              <a:t> (</a:t>
            </a:r>
            <a:r>
              <a:rPr lang="en-US" sz="2000" u="sng" dirty="0"/>
              <a:t>super</a:t>
            </a:r>
            <a:r>
              <a:rPr lang="en-US" sz="2000" dirty="0"/>
              <a:t>class, base) &amp; </a:t>
            </a:r>
            <a:r>
              <a:rPr lang="en-US" sz="2000" b="1" dirty="0"/>
              <a:t>child</a:t>
            </a:r>
            <a:r>
              <a:rPr lang="en-US" sz="2000" dirty="0"/>
              <a:t> (</a:t>
            </a:r>
            <a:r>
              <a:rPr lang="en-US" sz="2000" u="sng" dirty="0"/>
              <a:t>sub</a:t>
            </a:r>
            <a:r>
              <a:rPr lang="en-US" sz="2000" dirty="0"/>
              <a:t>class, derived)</a:t>
            </a:r>
          </a:p>
          <a:p>
            <a:pPr>
              <a:buFont typeface="Wingdings" panose="05000000000000000000" pitchFamily="2" charset="2"/>
              <a:buChar char="§"/>
            </a:pPr>
            <a:r>
              <a:rPr lang="en-US" sz="2000" dirty="0"/>
              <a:t>Properties &amp; methods from parent class are inherited by children</a:t>
            </a:r>
          </a:p>
          <a:p>
            <a:pPr>
              <a:buFont typeface="Wingdings" panose="05000000000000000000" pitchFamily="2" charset="2"/>
              <a:buChar char="§"/>
            </a:pPr>
            <a:r>
              <a:rPr lang="en-US" sz="2000" dirty="0"/>
              <a:t>Subclass acquiring/having the features (methods &amp; properties) of superclass</a:t>
            </a:r>
          </a:p>
          <a:p>
            <a:pPr>
              <a:buFont typeface="Wingdings" panose="05000000000000000000" pitchFamily="2" charset="2"/>
              <a:buChar char="§"/>
            </a:pPr>
            <a:r>
              <a:rPr lang="en-US" sz="2000" dirty="0"/>
              <a:t>Constructors of parent and child (top-&gt;bottom)</a:t>
            </a:r>
          </a:p>
          <a:p>
            <a:pPr>
              <a:buFont typeface="Wingdings" panose="05000000000000000000" pitchFamily="2" charset="2"/>
              <a:buChar char="§"/>
            </a:pPr>
            <a:r>
              <a:rPr lang="en-US" sz="2000" dirty="0"/>
              <a:t>Method overriding - redefining method </a:t>
            </a:r>
          </a:p>
          <a:p>
            <a:pPr lvl="1">
              <a:buFont typeface="Wingdings" panose="05000000000000000000" pitchFamily="2" charset="2"/>
              <a:buChar char="§"/>
            </a:pPr>
            <a:r>
              <a:rPr lang="en-US" sz="1800" dirty="0"/>
              <a:t>Method overriding with arguments*</a:t>
            </a:r>
          </a:p>
          <a:p>
            <a:pPr>
              <a:buFont typeface="Wingdings" panose="05000000000000000000" pitchFamily="2" charset="2"/>
              <a:buChar char="§"/>
            </a:pPr>
            <a:endParaRPr lang="en-US" sz="2000" dirty="0"/>
          </a:p>
        </p:txBody>
      </p:sp>
      <mc:AlternateContent xmlns:mc="http://schemas.openxmlformats.org/markup-compatibility/2006" xmlns:p14="http://schemas.microsoft.com/office/powerpoint/2010/main">
        <mc:Choice Requires="p14">
          <p:contentPart p14:bwMode="auto" r:id="rId2">
            <p14:nvContentPartPr>
              <p14:cNvPr id="131" name="Ink 130">
                <a:extLst>
                  <a:ext uri="{FF2B5EF4-FFF2-40B4-BE49-F238E27FC236}">
                    <a16:creationId xmlns:a16="http://schemas.microsoft.com/office/drawing/2014/main" id="{F4D396E9-173A-02A5-745B-20A9C47A4894}"/>
                  </a:ext>
                </a:extLst>
              </p14:cNvPr>
              <p14:cNvContentPartPr/>
              <p14:nvPr/>
            </p14:nvContentPartPr>
            <p14:xfrm>
              <a:off x="8370299" y="-233735"/>
              <a:ext cx="63360" cy="360"/>
            </p14:xfrm>
          </p:contentPart>
        </mc:Choice>
        <mc:Fallback xmlns="">
          <p:pic>
            <p:nvPicPr>
              <p:cNvPr id="131" name="Ink 130">
                <a:extLst>
                  <a:ext uri="{FF2B5EF4-FFF2-40B4-BE49-F238E27FC236}">
                    <a16:creationId xmlns:a16="http://schemas.microsoft.com/office/drawing/2014/main" id="{F4D396E9-173A-02A5-745B-20A9C47A4894}"/>
                  </a:ext>
                </a:extLst>
              </p:cNvPr>
              <p:cNvPicPr/>
              <p:nvPr/>
            </p:nvPicPr>
            <p:blipFill>
              <a:blip r:embed="rId3"/>
              <a:stretch>
                <a:fillRect/>
              </a:stretch>
            </p:blipFill>
            <p:spPr>
              <a:xfrm>
                <a:off x="8352299" y="-251735"/>
                <a:ext cx="99000" cy="36000"/>
              </a:xfrm>
              <a:prstGeom prst="rect">
                <a:avLst/>
              </a:prstGeom>
            </p:spPr>
          </p:pic>
        </mc:Fallback>
      </mc:AlternateContent>
      <p:pic>
        <p:nvPicPr>
          <p:cNvPr id="5" name="Picture 4" descr="A diagram of a cylinder&#10;&#10;Description automatically generated">
            <a:extLst>
              <a:ext uri="{FF2B5EF4-FFF2-40B4-BE49-F238E27FC236}">
                <a16:creationId xmlns:a16="http://schemas.microsoft.com/office/drawing/2014/main" id="{75318E14-F5E8-30B1-8916-75DD9CFDB073}"/>
              </a:ext>
            </a:extLst>
          </p:cNvPr>
          <p:cNvPicPr>
            <a:picLocks noChangeAspect="1"/>
          </p:cNvPicPr>
          <p:nvPr/>
        </p:nvPicPr>
        <p:blipFill>
          <a:blip r:embed="rId4"/>
          <a:stretch>
            <a:fillRect/>
          </a:stretch>
        </p:blipFill>
        <p:spPr>
          <a:xfrm>
            <a:off x="7924800" y="952500"/>
            <a:ext cx="2552723" cy="4280964"/>
          </a:xfrm>
          <a:prstGeom prst="rect">
            <a:avLst/>
          </a:prstGeom>
        </p:spPr>
      </p:pic>
    </p:spTree>
    <p:extLst>
      <p:ext uri="{BB962C8B-B14F-4D97-AF65-F5344CB8AC3E}">
        <p14:creationId xmlns:p14="http://schemas.microsoft.com/office/powerpoint/2010/main" val="25784560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BE6E41-DCE6-474B-B729-B06A7F64BB1F}"/>
              </a:ext>
            </a:extLst>
          </p:cNvPr>
          <p:cNvSpPr>
            <a:spLocks noGrp="1"/>
          </p:cNvSpPr>
          <p:nvPr>
            <p:ph type="title"/>
          </p:nvPr>
        </p:nvSpPr>
        <p:spPr/>
        <p:txBody>
          <a:bodyPr/>
          <a:lstStyle/>
          <a:p>
            <a:r>
              <a:rPr lang="en-US" dirty="0"/>
              <a:t>Polymorphism</a:t>
            </a:r>
          </a:p>
        </p:txBody>
      </p:sp>
      <p:sp>
        <p:nvSpPr>
          <p:cNvPr id="3" name="Content Placeholder 2">
            <a:extLst>
              <a:ext uri="{FF2B5EF4-FFF2-40B4-BE49-F238E27FC236}">
                <a16:creationId xmlns:a16="http://schemas.microsoft.com/office/drawing/2014/main" id="{568F373F-14A0-EC42-8A3C-550EC175739E}"/>
              </a:ext>
            </a:extLst>
          </p:cNvPr>
          <p:cNvSpPr>
            <a:spLocks noGrp="1"/>
          </p:cNvSpPr>
          <p:nvPr>
            <p:ph idx="1"/>
          </p:nvPr>
        </p:nvSpPr>
        <p:spPr>
          <a:xfrm>
            <a:off x="741677" y="1371600"/>
            <a:ext cx="10002523" cy="4572000"/>
          </a:xfrm>
        </p:spPr>
        <p:txBody>
          <a:bodyPr/>
          <a:lstStyle/>
          <a:p>
            <a:pPr>
              <a:buFont typeface="Wingdings" panose="05000000000000000000" pitchFamily="2" charset="2"/>
              <a:buChar char="§"/>
            </a:pPr>
            <a:r>
              <a:rPr lang="en-US" b="1" dirty="0"/>
              <a:t>Polymorphism</a:t>
            </a:r>
            <a:r>
              <a:rPr lang="en-US" dirty="0"/>
              <a:t> – one name different actions (means “</a:t>
            </a:r>
            <a:r>
              <a:rPr lang="en-US" b="1" dirty="0"/>
              <a:t>many forms</a:t>
            </a:r>
            <a:r>
              <a:rPr lang="en-US" dirty="0"/>
              <a:t>”)</a:t>
            </a:r>
          </a:p>
          <a:p>
            <a:pPr lvl="1">
              <a:buFont typeface="Wingdings" panose="05000000000000000000" pitchFamily="2" charset="2"/>
              <a:buChar char="§"/>
            </a:pPr>
            <a:r>
              <a:rPr lang="en-US" sz="2000" dirty="0"/>
              <a:t>Name is the same but actions are different</a:t>
            </a:r>
          </a:p>
          <a:p>
            <a:pPr>
              <a:buFont typeface="Wingdings" panose="05000000000000000000" pitchFamily="2" charset="2"/>
              <a:buChar char="§"/>
            </a:pPr>
            <a:r>
              <a:rPr lang="en-US" dirty="0"/>
              <a:t>Using method overloading and method overriding </a:t>
            </a:r>
          </a:p>
          <a:p>
            <a:pPr>
              <a:buFont typeface="Wingdings" panose="05000000000000000000" pitchFamily="2" charset="2"/>
              <a:buChar char="§"/>
            </a:pPr>
            <a:r>
              <a:rPr lang="en-US" dirty="0"/>
              <a:t>Which method is called is decided at compile time</a:t>
            </a:r>
          </a:p>
          <a:p>
            <a:pPr>
              <a:buFont typeface="Wingdings" panose="05000000000000000000" pitchFamily="2" charset="2"/>
              <a:buChar char="§"/>
            </a:pPr>
            <a:endParaRPr lang="en-US" dirty="0"/>
          </a:p>
          <a:p>
            <a:pPr>
              <a:buFont typeface="Wingdings" panose="05000000000000000000" pitchFamily="2" charset="2"/>
              <a:buChar char="§"/>
            </a:pPr>
            <a:r>
              <a:rPr lang="en-US" b="1" dirty="0"/>
              <a:t>Overloading</a:t>
            </a:r>
            <a:r>
              <a:rPr lang="en-US" dirty="0"/>
              <a:t> achieved within same class &amp; across classes</a:t>
            </a:r>
          </a:p>
          <a:p>
            <a:pPr>
              <a:buFont typeface="Wingdings" panose="05000000000000000000" pitchFamily="2" charset="2"/>
              <a:buChar char="§"/>
            </a:pPr>
            <a:r>
              <a:rPr lang="en-US" b="1" dirty="0"/>
              <a:t>Overriding</a:t>
            </a:r>
            <a:r>
              <a:rPr lang="en-US" dirty="0"/>
              <a:t> only in inheritance (parent &amp; child)</a:t>
            </a:r>
          </a:p>
          <a:p>
            <a:pPr marL="457200" lvl="1" indent="0">
              <a:buNone/>
            </a:pPr>
            <a:r>
              <a:rPr lang="en-US" dirty="0"/>
              <a:t>*Methods that are marked as </a:t>
            </a:r>
            <a:r>
              <a:rPr lang="en-US" b="1" dirty="0"/>
              <a:t>final</a:t>
            </a:r>
            <a:r>
              <a:rPr lang="en-US" dirty="0"/>
              <a:t> can not be overridden</a:t>
            </a:r>
          </a:p>
          <a:p>
            <a:pPr>
              <a:buFont typeface="Wingdings" panose="05000000000000000000" pitchFamily="2" charset="2"/>
              <a:buChar char="§"/>
            </a:pPr>
            <a:r>
              <a:rPr lang="en-US" dirty="0"/>
              <a:t>Program decides at runtime based on the object (dynamic polymorphism)</a:t>
            </a:r>
          </a:p>
          <a:p>
            <a:pPr>
              <a:buFont typeface="Wingdings" panose="05000000000000000000" pitchFamily="2" charset="2"/>
              <a:buChar char="§"/>
            </a:pPr>
            <a:endParaRPr lang="en-US" sz="2000" dirty="0"/>
          </a:p>
          <a:p>
            <a:pPr>
              <a:buFont typeface="Wingdings" panose="05000000000000000000" pitchFamily="2" charset="2"/>
              <a:buChar char="§"/>
            </a:pPr>
            <a:endParaRPr lang="en-US" dirty="0"/>
          </a:p>
        </p:txBody>
      </p:sp>
      <mc:AlternateContent xmlns:mc="http://schemas.openxmlformats.org/markup-compatibility/2006" xmlns:p14="http://schemas.microsoft.com/office/powerpoint/2010/main">
        <mc:Choice Requires="p14">
          <p:contentPart p14:bwMode="auto" r:id="rId2">
            <p14:nvContentPartPr>
              <p14:cNvPr id="131" name="Ink 130">
                <a:extLst>
                  <a:ext uri="{FF2B5EF4-FFF2-40B4-BE49-F238E27FC236}">
                    <a16:creationId xmlns:a16="http://schemas.microsoft.com/office/drawing/2014/main" id="{F4D396E9-173A-02A5-745B-20A9C47A4894}"/>
                  </a:ext>
                </a:extLst>
              </p14:cNvPr>
              <p14:cNvContentPartPr/>
              <p14:nvPr/>
            </p14:nvContentPartPr>
            <p14:xfrm>
              <a:off x="8370299" y="-233735"/>
              <a:ext cx="63360" cy="360"/>
            </p14:xfrm>
          </p:contentPart>
        </mc:Choice>
        <mc:Fallback xmlns="">
          <p:pic>
            <p:nvPicPr>
              <p:cNvPr id="131" name="Ink 130">
                <a:extLst>
                  <a:ext uri="{FF2B5EF4-FFF2-40B4-BE49-F238E27FC236}">
                    <a16:creationId xmlns:a16="http://schemas.microsoft.com/office/drawing/2014/main" id="{F4D396E9-173A-02A5-745B-20A9C47A4894}"/>
                  </a:ext>
                </a:extLst>
              </p:cNvPr>
              <p:cNvPicPr/>
              <p:nvPr/>
            </p:nvPicPr>
            <p:blipFill>
              <a:blip r:embed="rId3"/>
              <a:stretch>
                <a:fillRect/>
              </a:stretch>
            </p:blipFill>
            <p:spPr>
              <a:xfrm>
                <a:off x="8352299" y="-251735"/>
                <a:ext cx="99000" cy="36000"/>
              </a:xfrm>
              <a:prstGeom prst="rect">
                <a:avLst/>
              </a:prstGeom>
            </p:spPr>
          </p:pic>
        </mc:Fallback>
      </mc:AlternateContent>
    </p:spTree>
    <p:extLst>
      <p:ext uri="{BB962C8B-B14F-4D97-AF65-F5344CB8AC3E}">
        <p14:creationId xmlns:p14="http://schemas.microsoft.com/office/powerpoint/2010/main" val="42344017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BE6E41-DCE6-474B-B729-B06A7F64BB1F}"/>
              </a:ext>
            </a:extLst>
          </p:cNvPr>
          <p:cNvSpPr>
            <a:spLocks noGrp="1"/>
          </p:cNvSpPr>
          <p:nvPr>
            <p:ph type="title"/>
          </p:nvPr>
        </p:nvSpPr>
        <p:spPr/>
        <p:txBody>
          <a:bodyPr/>
          <a:lstStyle/>
          <a:p>
            <a:r>
              <a:rPr lang="en-US" dirty="0"/>
              <a:t>Polymorphism</a:t>
            </a:r>
          </a:p>
        </p:txBody>
      </p:sp>
      <mc:AlternateContent xmlns:mc="http://schemas.openxmlformats.org/markup-compatibility/2006" xmlns:p14="http://schemas.microsoft.com/office/powerpoint/2010/main">
        <mc:Choice Requires="p14">
          <p:contentPart p14:bwMode="auto" r:id="rId2">
            <p14:nvContentPartPr>
              <p14:cNvPr id="131" name="Ink 130">
                <a:extLst>
                  <a:ext uri="{FF2B5EF4-FFF2-40B4-BE49-F238E27FC236}">
                    <a16:creationId xmlns:a16="http://schemas.microsoft.com/office/drawing/2014/main" id="{F4D396E9-173A-02A5-745B-20A9C47A4894}"/>
                  </a:ext>
                </a:extLst>
              </p14:cNvPr>
              <p14:cNvContentPartPr/>
              <p14:nvPr/>
            </p14:nvContentPartPr>
            <p14:xfrm>
              <a:off x="8370299" y="-233735"/>
              <a:ext cx="63360" cy="360"/>
            </p14:xfrm>
          </p:contentPart>
        </mc:Choice>
        <mc:Fallback xmlns="">
          <p:pic>
            <p:nvPicPr>
              <p:cNvPr id="131" name="Ink 130">
                <a:extLst>
                  <a:ext uri="{FF2B5EF4-FFF2-40B4-BE49-F238E27FC236}">
                    <a16:creationId xmlns:a16="http://schemas.microsoft.com/office/drawing/2014/main" id="{F4D396E9-173A-02A5-745B-20A9C47A4894}"/>
                  </a:ext>
                </a:extLst>
              </p:cNvPr>
              <p:cNvPicPr/>
              <p:nvPr/>
            </p:nvPicPr>
            <p:blipFill>
              <a:blip r:embed="rId3"/>
              <a:stretch>
                <a:fillRect/>
              </a:stretch>
            </p:blipFill>
            <p:spPr>
              <a:xfrm>
                <a:off x="8352299" y="-251735"/>
                <a:ext cx="99000" cy="36000"/>
              </a:xfrm>
              <a:prstGeom prst="rect">
                <a:avLst/>
              </a:prstGeom>
            </p:spPr>
          </p:pic>
        </mc:Fallback>
      </mc:AlternateContent>
      <p:sp>
        <p:nvSpPr>
          <p:cNvPr id="5" name="Content Placeholder 4">
            <a:extLst>
              <a:ext uri="{FF2B5EF4-FFF2-40B4-BE49-F238E27FC236}">
                <a16:creationId xmlns:a16="http://schemas.microsoft.com/office/drawing/2014/main" id="{4C652183-9298-EDD8-A69D-4D9341EEFDF7}"/>
              </a:ext>
            </a:extLst>
          </p:cNvPr>
          <p:cNvSpPr>
            <a:spLocks noGrp="1"/>
          </p:cNvSpPr>
          <p:nvPr>
            <p:ph idx="1"/>
          </p:nvPr>
        </p:nvSpPr>
        <p:spPr>
          <a:xfrm>
            <a:off x="679253" y="1066800"/>
            <a:ext cx="4163419" cy="5791200"/>
          </a:xfrm>
        </p:spPr>
        <p:txBody>
          <a:bodyPr/>
          <a:lstStyle/>
          <a:p>
            <a:pPr marL="0" indent="0">
              <a:spcBef>
                <a:spcPts val="0"/>
              </a:spcBef>
              <a:buNone/>
            </a:pPr>
            <a:r>
              <a:rPr lang="en-CA" sz="1600" b="1" dirty="0"/>
              <a:t>//Overloading</a:t>
            </a:r>
          </a:p>
          <a:p>
            <a:pPr marL="0" indent="0">
              <a:spcBef>
                <a:spcPts val="0"/>
              </a:spcBef>
              <a:buNone/>
            </a:pPr>
            <a:r>
              <a:rPr lang="en-CA" sz="1600" dirty="0">
                <a:highlight>
                  <a:srgbClr val="C0C0C0"/>
                </a:highlight>
              </a:rPr>
              <a:t>class Test</a:t>
            </a:r>
          </a:p>
          <a:p>
            <a:pPr marL="0" indent="0">
              <a:spcBef>
                <a:spcPts val="0"/>
              </a:spcBef>
              <a:buNone/>
            </a:pPr>
            <a:r>
              <a:rPr lang="en-CA" sz="1600" dirty="0"/>
              <a:t>{</a:t>
            </a:r>
          </a:p>
          <a:p>
            <a:pPr marL="0" indent="0">
              <a:spcBef>
                <a:spcPts val="0"/>
              </a:spcBef>
              <a:buNone/>
            </a:pPr>
            <a:r>
              <a:rPr lang="en-CA" sz="1600" dirty="0"/>
              <a:t>    </a:t>
            </a:r>
            <a:r>
              <a:rPr lang="en-CA" sz="1600" dirty="0">
                <a:highlight>
                  <a:srgbClr val="FFFF00"/>
                </a:highlight>
              </a:rPr>
              <a:t>public int max(int </a:t>
            </a:r>
            <a:r>
              <a:rPr lang="en-CA" sz="1600" dirty="0" err="1">
                <a:highlight>
                  <a:srgbClr val="FFFF00"/>
                </a:highlight>
              </a:rPr>
              <a:t>a,int</a:t>
            </a:r>
            <a:r>
              <a:rPr lang="en-CA" sz="1600" dirty="0">
                <a:highlight>
                  <a:srgbClr val="FFFF00"/>
                </a:highlight>
              </a:rPr>
              <a:t> b)</a:t>
            </a:r>
          </a:p>
          <a:p>
            <a:pPr marL="0" indent="0">
              <a:spcBef>
                <a:spcPts val="0"/>
              </a:spcBef>
              <a:buNone/>
            </a:pPr>
            <a:r>
              <a:rPr lang="en-CA" sz="1600" dirty="0"/>
              <a:t>    {</a:t>
            </a:r>
          </a:p>
          <a:p>
            <a:pPr marL="0" indent="0">
              <a:spcBef>
                <a:spcPts val="0"/>
              </a:spcBef>
              <a:buNone/>
            </a:pPr>
            <a:r>
              <a:rPr lang="en-CA" sz="1600" dirty="0"/>
              <a:t>        return a&gt;</a:t>
            </a:r>
            <a:r>
              <a:rPr lang="en-CA" sz="1600" dirty="0" err="1"/>
              <a:t>b?a:b</a:t>
            </a:r>
            <a:r>
              <a:rPr lang="en-CA" sz="1600" dirty="0"/>
              <a:t>;</a:t>
            </a:r>
          </a:p>
          <a:p>
            <a:pPr marL="0" indent="0">
              <a:spcBef>
                <a:spcPts val="0"/>
              </a:spcBef>
              <a:buNone/>
            </a:pPr>
            <a:r>
              <a:rPr lang="en-CA" sz="1600" dirty="0"/>
              <a:t>    }</a:t>
            </a:r>
          </a:p>
          <a:p>
            <a:pPr marL="0" indent="0">
              <a:spcBef>
                <a:spcPts val="0"/>
              </a:spcBef>
              <a:buNone/>
            </a:pPr>
            <a:r>
              <a:rPr lang="en-CA" sz="1600" dirty="0"/>
              <a:t>    </a:t>
            </a:r>
            <a:r>
              <a:rPr lang="en-CA" sz="1600" dirty="0">
                <a:highlight>
                  <a:srgbClr val="FFFF00"/>
                </a:highlight>
              </a:rPr>
              <a:t>public int max(int </a:t>
            </a:r>
            <a:r>
              <a:rPr lang="en-CA" sz="1600" dirty="0" err="1">
                <a:highlight>
                  <a:srgbClr val="FFFF00"/>
                </a:highlight>
              </a:rPr>
              <a:t>a,int</a:t>
            </a:r>
            <a:r>
              <a:rPr lang="en-CA" sz="1600" dirty="0">
                <a:highlight>
                  <a:srgbClr val="FFFF00"/>
                </a:highlight>
              </a:rPr>
              <a:t> </a:t>
            </a:r>
            <a:r>
              <a:rPr lang="en-CA" sz="1600" dirty="0" err="1">
                <a:highlight>
                  <a:srgbClr val="FFFF00"/>
                </a:highlight>
              </a:rPr>
              <a:t>b,int</a:t>
            </a:r>
            <a:r>
              <a:rPr lang="en-CA" sz="1600" dirty="0">
                <a:highlight>
                  <a:srgbClr val="FFFF00"/>
                </a:highlight>
              </a:rPr>
              <a:t> c)</a:t>
            </a:r>
          </a:p>
          <a:p>
            <a:pPr marL="0" indent="0">
              <a:spcBef>
                <a:spcPts val="0"/>
              </a:spcBef>
              <a:buNone/>
            </a:pPr>
            <a:r>
              <a:rPr lang="en-CA" sz="1600" dirty="0"/>
              <a:t>    {</a:t>
            </a:r>
          </a:p>
          <a:p>
            <a:pPr marL="0" indent="0">
              <a:spcBef>
                <a:spcPts val="0"/>
              </a:spcBef>
              <a:buNone/>
            </a:pPr>
            <a:r>
              <a:rPr lang="en-CA" sz="1600" dirty="0"/>
              <a:t>        if(a&gt;b &amp;&amp; a&gt;c) return a;</a:t>
            </a:r>
          </a:p>
          <a:p>
            <a:pPr marL="0" indent="0">
              <a:spcBef>
                <a:spcPts val="0"/>
              </a:spcBef>
              <a:buNone/>
            </a:pPr>
            <a:r>
              <a:rPr lang="en-CA" sz="1600" dirty="0"/>
              <a:t>        else if(b&gt;c) return b;</a:t>
            </a:r>
          </a:p>
          <a:p>
            <a:pPr marL="0" indent="0">
              <a:spcBef>
                <a:spcPts val="0"/>
              </a:spcBef>
              <a:buNone/>
            </a:pPr>
            <a:r>
              <a:rPr lang="en-CA" sz="1600" dirty="0"/>
              <a:t>        return c;</a:t>
            </a:r>
          </a:p>
          <a:p>
            <a:pPr marL="0" indent="0">
              <a:spcBef>
                <a:spcPts val="0"/>
              </a:spcBef>
              <a:buNone/>
            </a:pPr>
            <a:r>
              <a:rPr lang="en-CA" sz="1600" dirty="0"/>
              <a:t>    }</a:t>
            </a:r>
          </a:p>
          <a:p>
            <a:pPr marL="0" indent="0">
              <a:spcBef>
                <a:spcPts val="0"/>
              </a:spcBef>
              <a:buNone/>
            </a:pPr>
            <a:r>
              <a:rPr lang="en-CA" sz="1600" dirty="0"/>
              <a:t>}</a:t>
            </a:r>
          </a:p>
          <a:p>
            <a:pPr marL="0" indent="0">
              <a:spcBef>
                <a:spcPts val="0"/>
              </a:spcBef>
              <a:buNone/>
            </a:pPr>
            <a:endParaRPr lang="en-CA" sz="1600" dirty="0"/>
          </a:p>
          <a:p>
            <a:pPr marL="0" indent="0">
              <a:spcBef>
                <a:spcPts val="0"/>
              </a:spcBef>
              <a:buNone/>
            </a:pPr>
            <a:r>
              <a:rPr lang="en-CA" sz="1600" dirty="0">
                <a:highlight>
                  <a:srgbClr val="C0C0C0"/>
                </a:highlight>
              </a:rPr>
              <a:t>public class Main </a:t>
            </a:r>
          </a:p>
          <a:p>
            <a:pPr marL="0" indent="0">
              <a:spcBef>
                <a:spcPts val="0"/>
              </a:spcBef>
              <a:buNone/>
            </a:pPr>
            <a:r>
              <a:rPr lang="en-CA" sz="1600" dirty="0"/>
              <a:t>{</a:t>
            </a:r>
          </a:p>
          <a:p>
            <a:pPr marL="0" indent="0">
              <a:spcBef>
                <a:spcPts val="0"/>
              </a:spcBef>
              <a:buNone/>
            </a:pPr>
            <a:r>
              <a:rPr lang="en-CA" sz="1600" dirty="0"/>
              <a:t>    public static void main(String[] </a:t>
            </a:r>
            <a:r>
              <a:rPr lang="en-CA" sz="1600" dirty="0" err="1"/>
              <a:t>args</a:t>
            </a:r>
            <a:r>
              <a:rPr lang="en-CA" sz="1600" dirty="0"/>
              <a:t>) </a:t>
            </a:r>
          </a:p>
          <a:p>
            <a:pPr marL="0" indent="0">
              <a:spcBef>
                <a:spcPts val="0"/>
              </a:spcBef>
              <a:buNone/>
            </a:pPr>
            <a:r>
              <a:rPr lang="en-CA" sz="1600" dirty="0"/>
              <a:t>    {</a:t>
            </a:r>
          </a:p>
          <a:p>
            <a:pPr marL="0" indent="0">
              <a:spcBef>
                <a:spcPts val="0"/>
              </a:spcBef>
              <a:buNone/>
            </a:pPr>
            <a:r>
              <a:rPr lang="en-CA" sz="1600" dirty="0"/>
              <a:t>        Test t=new Test();</a:t>
            </a:r>
          </a:p>
          <a:p>
            <a:pPr marL="0" indent="0">
              <a:spcBef>
                <a:spcPts val="0"/>
              </a:spcBef>
              <a:buNone/>
            </a:pPr>
            <a:r>
              <a:rPr lang="en-CA" sz="1600" dirty="0"/>
              <a:t>        </a:t>
            </a:r>
            <a:r>
              <a:rPr lang="en-CA" sz="1600" dirty="0" err="1"/>
              <a:t>t.max</a:t>
            </a:r>
            <a:r>
              <a:rPr lang="en-CA" sz="1600" dirty="0"/>
              <a:t>(10,5);</a:t>
            </a:r>
          </a:p>
          <a:p>
            <a:pPr marL="0" indent="0">
              <a:spcBef>
                <a:spcPts val="0"/>
              </a:spcBef>
              <a:buNone/>
            </a:pPr>
            <a:r>
              <a:rPr lang="en-CA" sz="1600" dirty="0"/>
              <a:t>        </a:t>
            </a:r>
            <a:r>
              <a:rPr lang="en-CA" sz="1600" dirty="0" err="1"/>
              <a:t>t.max</a:t>
            </a:r>
            <a:r>
              <a:rPr lang="en-CA" sz="1600" dirty="0"/>
              <a:t>(10,15,5);</a:t>
            </a:r>
          </a:p>
          <a:p>
            <a:pPr marL="0" indent="0">
              <a:spcBef>
                <a:spcPts val="0"/>
              </a:spcBef>
              <a:buNone/>
            </a:pPr>
            <a:r>
              <a:rPr lang="en-CA" sz="1600" dirty="0"/>
              <a:t>     } }</a:t>
            </a:r>
          </a:p>
        </p:txBody>
      </p:sp>
      <p:sp>
        <p:nvSpPr>
          <p:cNvPr id="6" name="Content Placeholder 4">
            <a:extLst>
              <a:ext uri="{FF2B5EF4-FFF2-40B4-BE49-F238E27FC236}">
                <a16:creationId xmlns:a16="http://schemas.microsoft.com/office/drawing/2014/main" id="{B8DAFB10-1450-7AB8-432C-7BD68867FF2E}"/>
              </a:ext>
            </a:extLst>
          </p:cNvPr>
          <p:cNvSpPr txBox="1">
            <a:spLocks/>
          </p:cNvSpPr>
          <p:nvPr/>
        </p:nvSpPr>
        <p:spPr bwMode="auto">
          <a:xfrm>
            <a:off x="6057388" y="1061520"/>
            <a:ext cx="4163419" cy="5638800"/>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Font typeface="Wingdings" charset="0"/>
              <a:buChar char="§"/>
              <a:defRPr sz="2400">
                <a:solidFill>
                  <a:schemeClr val="tx1"/>
                </a:solidFill>
                <a:latin typeface="Arial"/>
                <a:ea typeface="ＭＳ Ｐゴシック" charset="0"/>
                <a:cs typeface="ＭＳ Ｐゴシック" charset="0"/>
              </a:defRPr>
            </a:lvl1pPr>
            <a:lvl2pPr marL="742950" indent="-285750" algn="l" rtl="0" eaLnBrk="1" fontAlgn="base" hangingPunct="1">
              <a:spcBef>
                <a:spcPct val="20000"/>
              </a:spcBef>
              <a:spcAft>
                <a:spcPct val="0"/>
              </a:spcAft>
              <a:buFont typeface="Wingdings" charset="0"/>
              <a:buChar char="§"/>
              <a:defRPr sz="2200">
                <a:solidFill>
                  <a:schemeClr val="tx1"/>
                </a:solidFill>
                <a:latin typeface="Arial"/>
                <a:ea typeface="ＭＳ Ｐゴシック" pitchFamily="-32" charset="-128"/>
              </a:defRPr>
            </a:lvl2pPr>
            <a:lvl3pPr marL="1143000" indent="-228600" algn="l" rtl="0" eaLnBrk="1" fontAlgn="base" hangingPunct="1">
              <a:spcBef>
                <a:spcPct val="20000"/>
              </a:spcBef>
              <a:spcAft>
                <a:spcPct val="0"/>
              </a:spcAft>
              <a:buFont typeface="Wingdings" charset="0"/>
              <a:buChar char="§"/>
              <a:defRPr sz="2000">
                <a:solidFill>
                  <a:schemeClr val="tx1"/>
                </a:solidFill>
                <a:latin typeface="Arial"/>
                <a:ea typeface="ＭＳ Ｐゴシック" pitchFamily="-32" charset="-128"/>
              </a:defRPr>
            </a:lvl3pPr>
            <a:lvl4pPr marL="1600200" indent="-228600" algn="l" rtl="0" eaLnBrk="1" fontAlgn="base" hangingPunct="1">
              <a:spcBef>
                <a:spcPct val="20000"/>
              </a:spcBef>
              <a:spcAft>
                <a:spcPct val="0"/>
              </a:spcAft>
              <a:buFont typeface="Wingdings" charset="0"/>
              <a:buChar char="§"/>
              <a:defRPr sz="2000">
                <a:solidFill>
                  <a:schemeClr val="tx1"/>
                </a:solidFill>
                <a:latin typeface="Arial"/>
                <a:ea typeface="ＭＳ Ｐゴシック" pitchFamily="-32" charset="-128"/>
              </a:defRPr>
            </a:lvl4pPr>
            <a:lvl5pPr marL="2057400" indent="-228600" algn="l" rtl="0" eaLnBrk="1" fontAlgn="base" hangingPunct="1">
              <a:spcBef>
                <a:spcPct val="20000"/>
              </a:spcBef>
              <a:spcAft>
                <a:spcPct val="0"/>
              </a:spcAft>
              <a:buFont typeface="Wingdings" charset="0"/>
              <a:buChar char="§"/>
              <a:defRPr sz="2000">
                <a:solidFill>
                  <a:schemeClr val="tx1"/>
                </a:solidFill>
                <a:latin typeface="Arial"/>
                <a:ea typeface="ＭＳ Ｐゴシック" pitchFamily="-32" charset="-128"/>
              </a:defRPr>
            </a:lvl5pPr>
            <a:lvl6pPr marL="2514600" indent="-228600" algn="l" rtl="0" eaLnBrk="1" fontAlgn="base" hangingPunct="1">
              <a:spcBef>
                <a:spcPct val="20000"/>
              </a:spcBef>
              <a:spcAft>
                <a:spcPct val="0"/>
              </a:spcAft>
              <a:buChar char="»"/>
              <a:defRPr sz="2000">
                <a:solidFill>
                  <a:schemeClr val="tx1"/>
                </a:solidFill>
                <a:latin typeface="+mn-lt"/>
                <a:ea typeface="ＭＳ Ｐゴシック" pitchFamily="-32" charset="-128"/>
              </a:defRPr>
            </a:lvl6pPr>
            <a:lvl7pPr marL="2971800" indent="-228600" algn="l" rtl="0" eaLnBrk="1" fontAlgn="base" hangingPunct="1">
              <a:spcBef>
                <a:spcPct val="20000"/>
              </a:spcBef>
              <a:spcAft>
                <a:spcPct val="0"/>
              </a:spcAft>
              <a:buChar char="»"/>
              <a:defRPr sz="2000">
                <a:solidFill>
                  <a:schemeClr val="tx1"/>
                </a:solidFill>
                <a:latin typeface="+mn-lt"/>
                <a:ea typeface="ＭＳ Ｐゴシック" pitchFamily="-32" charset="-128"/>
              </a:defRPr>
            </a:lvl7pPr>
            <a:lvl8pPr marL="3429000" indent="-228600" algn="l" rtl="0" eaLnBrk="1" fontAlgn="base" hangingPunct="1">
              <a:spcBef>
                <a:spcPct val="20000"/>
              </a:spcBef>
              <a:spcAft>
                <a:spcPct val="0"/>
              </a:spcAft>
              <a:buChar char="»"/>
              <a:defRPr sz="2000">
                <a:solidFill>
                  <a:schemeClr val="tx1"/>
                </a:solidFill>
                <a:latin typeface="+mn-lt"/>
                <a:ea typeface="ＭＳ Ｐゴシック" pitchFamily="-32" charset="-128"/>
              </a:defRPr>
            </a:lvl8pPr>
            <a:lvl9pPr marL="3886200" indent="-228600" algn="l" rtl="0" eaLnBrk="1" fontAlgn="base" hangingPunct="1">
              <a:spcBef>
                <a:spcPct val="20000"/>
              </a:spcBef>
              <a:spcAft>
                <a:spcPct val="0"/>
              </a:spcAft>
              <a:buChar char="»"/>
              <a:defRPr sz="2000">
                <a:solidFill>
                  <a:schemeClr val="tx1"/>
                </a:solidFill>
                <a:latin typeface="+mn-lt"/>
                <a:ea typeface="ＭＳ Ｐゴシック" pitchFamily="-32" charset="-128"/>
              </a:defRPr>
            </a:lvl9pPr>
          </a:lstStyle>
          <a:p>
            <a:pPr marL="0" indent="0">
              <a:spcBef>
                <a:spcPts val="0"/>
              </a:spcBef>
              <a:buFont typeface="Wingdings" charset="0"/>
              <a:buNone/>
            </a:pPr>
            <a:r>
              <a:rPr lang="en-CA" sz="1600" b="1" kern="0" dirty="0"/>
              <a:t>//Overriding</a:t>
            </a:r>
          </a:p>
          <a:p>
            <a:pPr marL="0" indent="0">
              <a:spcBef>
                <a:spcPts val="0"/>
              </a:spcBef>
              <a:buFont typeface="Wingdings" charset="0"/>
              <a:buNone/>
            </a:pPr>
            <a:r>
              <a:rPr lang="en-CA" sz="1600" kern="0" dirty="0">
                <a:highlight>
                  <a:srgbClr val="C0C0C0"/>
                </a:highlight>
              </a:rPr>
              <a:t>class Super</a:t>
            </a:r>
          </a:p>
          <a:p>
            <a:pPr marL="0" indent="0">
              <a:spcBef>
                <a:spcPts val="0"/>
              </a:spcBef>
              <a:buFont typeface="Wingdings" charset="0"/>
              <a:buNone/>
            </a:pPr>
            <a:r>
              <a:rPr lang="en-CA" sz="1600" kern="0" dirty="0"/>
              <a:t>{</a:t>
            </a:r>
          </a:p>
          <a:p>
            <a:pPr marL="0" indent="0">
              <a:spcBef>
                <a:spcPts val="0"/>
              </a:spcBef>
              <a:buFont typeface="Wingdings" charset="0"/>
              <a:buNone/>
            </a:pPr>
            <a:r>
              <a:rPr lang="en-CA" sz="1600" kern="0" dirty="0"/>
              <a:t>    private void display()    {</a:t>
            </a:r>
          </a:p>
          <a:p>
            <a:pPr marL="0" indent="0">
              <a:spcBef>
                <a:spcPts val="0"/>
              </a:spcBef>
              <a:buFont typeface="Wingdings" charset="0"/>
              <a:buNone/>
            </a:pPr>
            <a:r>
              <a:rPr lang="en-CA" sz="1600" kern="0" dirty="0"/>
              <a:t>        </a:t>
            </a:r>
            <a:r>
              <a:rPr lang="en-CA" sz="1600" kern="0" dirty="0" err="1"/>
              <a:t>System.out.println</a:t>
            </a:r>
            <a:r>
              <a:rPr lang="en-CA" sz="1600" kern="0" dirty="0"/>
              <a:t>("Super display.");  </a:t>
            </a:r>
          </a:p>
          <a:p>
            <a:pPr marL="0" indent="0">
              <a:spcBef>
                <a:spcPts val="0"/>
              </a:spcBef>
              <a:buFont typeface="Wingdings" charset="0"/>
              <a:buNone/>
            </a:pPr>
            <a:r>
              <a:rPr lang="en-CA" sz="1600" kern="0" dirty="0"/>
              <a:t>    }</a:t>
            </a:r>
          </a:p>
          <a:p>
            <a:pPr marL="0" indent="0">
              <a:spcBef>
                <a:spcPts val="0"/>
              </a:spcBef>
              <a:buFont typeface="Wingdings" charset="0"/>
              <a:buNone/>
            </a:pPr>
            <a:r>
              <a:rPr lang="en-CA" sz="1600" kern="0" dirty="0"/>
              <a:t>}</a:t>
            </a:r>
          </a:p>
          <a:p>
            <a:pPr marL="0" indent="0">
              <a:spcBef>
                <a:spcPts val="0"/>
              </a:spcBef>
              <a:buFont typeface="Wingdings" charset="0"/>
              <a:buNone/>
            </a:pPr>
            <a:endParaRPr lang="en-CA" sz="1600" kern="0" dirty="0"/>
          </a:p>
          <a:p>
            <a:pPr marL="0" indent="0">
              <a:spcBef>
                <a:spcPts val="0"/>
              </a:spcBef>
              <a:buFont typeface="Wingdings" charset="0"/>
              <a:buNone/>
            </a:pPr>
            <a:r>
              <a:rPr lang="en-CA" sz="1600" kern="0" dirty="0">
                <a:highlight>
                  <a:srgbClr val="C0C0C0"/>
                </a:highlight>
              </a:rPr>
              <a:t>class Sub extends Super    </a:t>
            </a:r>
          </a:p>
          <a:p>
            <a:pPr marL="0" indent="0">
              <a:spcBef>
                <a:spcPts val="0"/>
              </a:spcBef>
              <a:buFont typeface="Wingdings" charset="0"/>
              <a:buNone/>
            </a:pPr>
            <a:r>
              <a:rPr lang="en-CA" sz="1600" kern="0" dirty="0"/>
              <a:t>{</a:t>
            </a:r>
          </a:p>
          <a:p>
            <a:pPr marL="0" indent="0">
              <a:spcBef>
                <a:spcPts val="0"/>
              </a:spcBef>
              <a:buFont typeface="Wingdings" charset="0"/>
              <a:buNone/>
            </a:pPr>
            <a:r>
              <a:rPr lang="en-CA" sz="1600" kern="0" dirty="0"/>
              <a:t>    //@Override </a:t>
            </a:r>
          </a:p>
          <a:p>
            <a:pPr marL="0" indent="0">
              <a:spcBef>
                <a:spcPts val="0"/>
              </a:spcBef>
              <a:buFont typeface="Wingdings" charset="0"/>
              <a:buNone/>
            </a:pPr>
            <a:r>
              <a:rPr lang="en-CA" sz="1600" kern="0" dirty="0"/>
              <a:t>    public void display()</a:t>
            </a:r>
          </a:p>
          <a:p>
            <a:pPr marL="0" indent="0">
              <a:spcBef>
                <a:spcPts val="0"/>
              </a:spcBef>
              <a:buFont typeface="Wingdings" charset="0"/>
              <a:buNone/>
            </a:pPr>
            <a:r>
              <a:rPr lang="en-CA" sz="1600" kern="0" dirty="0"/>
              <a:t>    {</a:t>
            </a:r>
          </a:p>
          <a:p>
            <a:pPr marL="0" indent="0">
              <a:spcBef>
                <a:spcPts val="0"/>
              </a:spcBef>
              <a:buFont typeface="Wingdings" charset="0"/>
              <a:buNone/>
            </a:pPr>
            <a:r>
              <a:rPr lang="en-CA" sz="1600" kern="0" dirty="0"/>
              <a:t>        </a:t>
            </a:r>
            <a:r>
              <a:rPr lang="en-CA" sz="1600" kern="0" dirty="0" err="1"/>
              <a:t>System.out.println</a:t>
            </a:r>
            <a:r>
              <a:rPr lang="en-CA" sz="1600" kern="0" dirty="0"/>
              <a:t>("Sub display.");</a:t>
            </a:r>
          </a:p>
          <a:p>
            <a:pPr marL="0" indent="0">
              <a:spcBef>
                <a:spcPts val="0"/>
              </a:spcBef>
              <a:buFont typeface="Wingdings" charset="0"/>
              <a:buNone/>
            </a:pPr>
            <a:r>
              <a:rPr lang="en-CA" sz="1600" kern="0" dirty="0"/>
              <a:t>    }</a:t>
            </a:r>
          </a:p>
          <a:p>
            <a:pPr marL="0" indent="0">
              <a:spcBef>
                <a:spcPts val="0"/>
              </a:spcBef>
              <a:buFont typeface="Wingdings" charset="0"/>
              <a:buNone/>
            </a:pPr>
            <a:r>
              <a:rPr lang="en-CA" sz="1600" kern="0" dirty="0"/>
              <a:t>}</a:t>
            </a:r>
          </a:p>
          <a:p>
            <a:pPr marL="0" indent="0">
              <a:spcBef>
                <a:spcPts val="0"/>
              </a:spcBef>
              <a:buFont typeface="Wingdings" charset="0"/>
              <a:buNone/>
            </a:pPr>
            <a:endParaRPr lang="en-CA" sz="1600" kern="0" dirty="0"/>
          </a:p>
          <a:p>
            <a:pPr marL="0" indent="0">
              <a:spcBef>
                <a:spcPts val="0"/>
              </a:spcBef>
              <a:buFont typeface="Wingdings" charset="0"/>
              <a:buNone/>
            </a:pPr>
            <a:r>
              <a:rPr lang="en-CA" sz="1600" kern="0" dirty="0">
                <a:highlight>
                  <a:srgbClr val="C0C0C0"/>
                </a:highlight>
              </a:rPr>
              <a:t>public class Main {</a:t>
            </a:r>
          </a:p>
          <a:p>
            <a:pPr marL="0" indent="0">
              <a:spcBef>
                <a:spcPts val="0"/>
              </a:spcBef>
              <a:buFont typeface="Wingdings" charset="0"/>
              <a:buNone/>
            </a:pPr>
            <a:r>
              <a:rPr lang="en-CA" sz="1600" kern="0" dirty="0"/>
              <a:t>    public static void main(String[] </a:t>
            </a:r>
            <a:r>
              <a:rPr lang="en-CA" sz="1600" kern="0" dirty="0" err="1"/>
              <a:t>args</a:t>
            </a:r>
            <a:r>
              <a:rPr lang="en-CA" sz="1600" kern="0" dirty="0"/>
              <a:t>) {    </a:t>
            </a:r>
          </a:p>
          <a:p>
            <a:pPr marL="0" indent="0">
              <a:spcBef>
                <a:spcPts val="0"/>
              </a:spcBef>
              <a:buFont typeface="Wingdings" charset="0"/>
              <a:buNone/>
            </a:pPr>
            <a:r>
              <a:rPr lang="en-CA" sz="1600" kern="0" dirty="0"/>
              <a:t>        Sub s=new Sub();</a:t>
            </a:r>
          </a:p>
          <a:p>
            <a:pPr marL="0" indent="0">
              <a:spcBef>
                <a:spcPts val="0"/>
              </a:spcBef>
              <a:buFont typeface="Wingdings" charset="0"/>
              <a:buNone/>
            </a:pPr>
            <a:r>
              <a:rPr lang="en-CA" sz="1600" kern="0" dirty="0"/>
              <a:t>         </a:t>
            </a:r>
            <a:r>
              <a:rPr lang="en-CA" sz="1600" kern="0" dirty="0" err="1"/>
              <a:t>s.display</a:t>
            </a:r>
            <a:r>
              <a:rPr lang="en-CA" sz="1600" kern="0" dirty="0"/>
              <a:t>();</a:t>
            </a:r>
          </a:p>
          <a:p>
            <a:pPr marL="0" indent="0">
              <a:spcBef>
                <a:spcPts val="0"/>
              </a:spcBef>
              <a:buFont typeface="Wingdings" charset="0"/>
              <a:buNone/>
            </a:pPr>
            <a:r>
              <a:rPr lang="en-CA" sz="1600" kern="0" dirty="0"/>
              <a:t>    }  }</a:t>
            </a:r>
          </a:p>
        </p:txBody>
      </p:sp>
      <p:grpSp>
        <p:nvGrpSpPr>
          <p:cNvPr id="18" name="Group 17">
            <a:extLst>
              <a:ext uri="{FF2B5EF4-FFF2-40B4-BE49-F238E27FC236}">
                <a16:creationId xmlns:a16="http://schemas.microsoft.com/office/drawing/2014/main" id="{6BDE8847-C974-7D51-2D7E-4DEA8DB7F4F8}"/>
              </a:ext>
            </a:extLst>
          </p:cNvPr>
          <p:cNvGrpSpPr/>
          <p:nvPr/>
        </p:nvGrpSpPr>
        <p:grpSpPr>
          <a:xfrm>
            <a:off x="8690339" y="1028065"/>
            <a:ext cx="2855520" cy="967320"/>
            <a:chOff x="8690339" y="1028065"/>
            <a:chExt cx="2855520" cy="967320"/>
          </a:xfrm>
        </p:grpSpPr>
        <mc:AlternateContent xmlns:mc="http://schemas.openxmlformats.org/markup-compatibility/2006" xmlns:p14="http://schemas.microsoft.com/office/powerpoint/2010/main">
          <mc:Choice Requires="p14">
            <p:contentPart p14:bwMode="auto" r:id="rId4">
              <p14:nvContentPartPr>
                <p14:cNvPr id="12" name="Ink 11">
                  <a:extLst>
                    <a:ext uri="{FF2B5EF4-FFF2-40B4-BE49-F238E27FC236}">
                      <a16:creationId xmlns:a16="http://schemas.microsoft.com/office/drawing/2014/main" id="{F5E6600D-28ED-3E7A-785E-9647EB5D8BDB}"/>
                    </a:ext>
                  </a:extLst>
                </p14:cNvPr>
                <p14:cNvContentPartPr/>
                <p14:nvPr/>
              </p14:nvContentPartPr>
              <p14:xfrm>
                <a:off x="9673859" y="1250185"/>
                <a:ext cx="210600" cy="162360"/>
              </p14:xfrm>
            </p:contentPart>
          </mc:Choice>
          <mc:Fallback xmlns="">
            <p:pic>
              <p:nvPicPr>
                <p:cNvPr id="12" name="Ink 11">
                  <a:extLst>
                    <a:ext uri="{FF2B5EF4-FFF2-40B4-BE49-F238E27FC236}">
                      <a16:creationId xmlns:a16="http://schemas.microsoft.com/office/drawing/2014/main" id="{F5E6600D-28ED-3E7A-785E-9647EB5D8BDB}"/>
                    </a:ext>
                  </a:extLst>
                </p:cNvPr>
                <p:cNvPicPr/>
                <p:nvPr/>
              </p:nvPicPr>
              <p:blipFill>
                <a:blip r:embed="rId15"/>
                <a:stretch>
                  <a:fillRect/>
                </a:stretch>
              </p:blipFill>
              <p:spPr>
                <a:xfrm>
                  <a:off x="9655859" y="1232545"/>
                  <a:ext cx="246240" cy="1980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3" name="Ink 12">
                  <a:extLst>
                    <a:ext uri="{FF2B5EF4-FFF2-40B4-BE49-F238E27FC236}">
                      <a16:creationId xmlns:a16="http://schemas.microsoft.com/office/drawing/2014/main" id="{CD439FFF-9DDA-38B8-D75D-775AE592F9AF}"/>
                    </a:ext>
                  </a:extLst>
                </p14:cNvPr>
                <p14:cNvContentPartPr/>
                <p14:nvPr/>
              </p14:nvContentPartPr>
              <p14:xfrm>
                <a:off x="9886979" y="1304185"/>
                <a:ext cx="765360" cy="352440"/>
              </p14:xfrm>
            </p:contentPart>
          </mc:Choice>
          <mc:Fallback xmlns="">
            <p:pic>
              <p:nvPicPr>
                <p:cNvPr id="13" name="Ink 12">
                  <a:extLst>
                    <a:ext uri="{FF2B5EF4-FFF2-40B4-BE49-F238E27FC236}">
                      <a16:creationId xmlns:a16="http://schemas.microsoft.com/office/drawing/2014/main" id="{CD439FFF-9DDA-38B8-D75D-775AE592F9AF}"/>
                    </a:ext>
                  </a:extLst>
                </p:cNvPr>
                <p:cNvPicPr/>
                <p:nvPr/>
              </p:nvPicPr>
              <p:blipFill>
                <a:blip r:embed="rId17"/>
                <a:stretch>
                  <a:fillRect/>
                </a:stretch>
              </p:blipFill>
              <p:spPr>
                <a:xfrm>
                  <a:off x="9868979" y="1286185"/>
                  <a:ext cx="801000" cy="3880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4" name="Ink 13">
                  <a:extLst>
                    <a:ext uri="{FF2B5EF4-FFF2-40B4-BE49-F238E27FC236}">
                      <a16:creationId xmlns:a16="http://schemas.microsoft.com/office/drawing/2014/main" id="{945E404B-1F67-1CEB-03AE-5E92A52A5FDD}"/>
                    </a:ext>
                  </a:extLst>
                </p14:cNvPr>
                <p14:cNvContentPartPr/>
                <p14:nvPr/>
              </p14:nvContentPartPr>
              <p14:xfrm>
                <a:off x="10466939" y="1438465"/>
                <a:ext cx="272520" cy="300600"/>
              </p14:xfrm>
            </p:contentPart>
          </mc:Choice>
          <mc:Fallback xmlns="">
            <p:pic>
              <p:nvPicPr>
                <p:cNvPr id="14" name="Ink 13">
                  <a:extLst>
                    <a:ext uri="{FF2B5EF4-FFF2-40B4-BE49-F238E27FC236}">
                      <a16:creationId xmlns:a16="http://schemas.microsoft.com/office/drawing/2014/main" id="{945E404B-1F67-1CEB-03AE-5E92A52A5FDD}"/>
                    </a:ext>
                  </a:extLst>
                </p:cNvPr>
                <p:cNvPicPr/>
                <p:nvPr/>
              </p:nvPicPr>
              <p:blipFill>
                <a:blip r:embed="rId19"/>
                <a:stretch>
                  <a:fillRect/>
                </a:stretch>
              </p:blipFill>
              <p:spPr>
                <a:xfrm>
                  <a:off x="10449299" y="1420825"/>
                  <a:ext cx="308160" cy="3362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5" name="Ink 14">
                  <a:extLst>
                    <a:ext uri="{FF2B5EF4-FFF2-40B4-BE49-F238E27FC236}">
                      <a16:creationId xmlns:a16="http://schemas.microsoft.com/office/drawing/2014/main" id="{41671DA4-4BCC-FB3D-A8E5-EF6D88D2D088}"/>
                    </a:ext>
                  </a:extLst>
                </p14:cNvPr>
                <p14:cNvContentPartPr/>
                <p14:nvPr/>
              </p14:nvContentPartPr>
              <p14:xfrm>
                <a:off x="10822979" y="1506865"/>
                <a:ext cx="360" cy="360"/>
              </p14:xfrm>
            </p:contentPart>
          </mc:Choice>
          <mc:Fallback xmlns="">
            <p:pic>
              <p:nvPicPr>
                <p:cNvPr id="15" name="Ink 14">
                  <a:extLst>
                    <a:ext uri="{FF2B5EF4-FFF2-40B4-BE49-F238E27FC236}">
                      <a16:creationId xmlns:a16="http://schemas.microsoft.com/office/drawing/2014/main" id="{41671DA4-4BCC-FB3D-A8E5-EF6D88D2D088}"/>
                    </a:ext>
                  </a:extLst>
                </p:cNvPr>
                <p:cNvPicPr/>
                <p:nvPr/>
              </p:nvPicPr>
              <p:blipFill>
                <a:blip r:embed="rId11"/>
                <a:stretch>
                  <a:fillRect/>
                </a:stretch>
              </p:blipFill>
              <p:spPr>
                <a:xfrm>
                  <a:off x="10804979" y="1489225"/>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6" name="Ink 15">
                  <a:extLst>
                    <a:ext uri="{FF2B5EF4-FFF2-40B4-BE49-F238E27FC236}">
                      <a16:creationId xmlns:a16="http://schemas.microsoft.com/office/drawing/2014/main" id="{80515665-7561-C38B-3B0D-1A2FA27F1EEC}"/>
                    </a:ext>
                  </a:extLst>
                </p14:cNvPr>
                <p14:cNvContentPartPr/>
                <p14:nvPr/>
              </p14:nvContentPartPr>
              <p14:xfrm>
                <a:off x="10808939" y="1606225"/>
                <a:ext cx="736920" cy="389160"/>
              </p14:xfrm>
            </p:contentPart>
          </mc:Choice>
          <mc:Fallback xmlns="">
            <p:pic>
              <p:nvPicPr>
                <p:cNvPr id="16" name="Ink 15">
                  <a:extLst>
                    <a:ext uri="{FF2B5EF4-FFF2-40B4-BE49-F238E27FC236}">
                      <a16:creationId xmlns:a16="http://schemas.microsoft.com/office/drawing/2014/main" id="{80515665-7561-C38B-3B0D-1A2FA27F1EEC}"/>
                    </a:ext>
                  </a:extLst>
                </p:cNvPr>
                <p:cNvPicPr/>
                <p:nvPr/>
              </p:nvPicPr>
              <p:blipFill>
                <a:blip r:embed="rId22"/>
                <a:stretch>
                  <a:fillRect/>
                </a:stretch>
              </p:blipFill>
              <p:spPr>
                <a:xfrm>
                  <a:off x="10790939" y="1588585"/>
                  <a:ext cx="772560" cy="4248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7" name="Ink 16">
                  <a:extLst>
                    <a:ext uri="{FF2B5EF4-FFF2-40B4-BE49-F238E27FC236}">
                      <a16:creationId xmlns:a16="http://schemas.microsoft.com/office/drawing/2014/main" id="{D9D07515-51A8-1C87-BF8D-C86AC443AFEC}"/>
                    </a:ext>
                  </a:extLst>
                </p14:cNvPr>
                <p14:cNvContentPartPr/>
                <p14:nvPr/>
              </p14:nvContentPartPr>
              <p14:xfrm>
                <a:off x="8690339" y="1028065"/>
                <a:ext cx="889920" cy="280800"/>
              </p14:xfrm>
            </p:contentPart>
          </mc:Choice>
          <mc:Fallback xmlns="">
            <p:pic>
              <p:nvPicPr>
                <p:cNvPr id="17" name="Ink 16">
                  <a:extLst>
                    <a:ext uri="{FF2B5EF4-FFF2-40B4-BE49-F238E27FC236}">
                      <a16:creationId xmlns:a16="http://schemas.microsoft.com/office/drawing/2014/main" id="{D9D07515-51A8-1C87-BF8D-C86AC443AFEC}"/>
                    </a:ext>
                  </a:extLst>
                </p:cNvPr>
                <p:cNvPicPr/>
                <p:nvPr/>
              </p:nvPicPr>
              <p:blipFill>
                <a:blip r:embed="rId24"/>
                <a:stretch>
                  <a:fillRect/>
                </a:stretch>
              </p:blipFill>
              <p:spPr>
                <a:xfrm>
                  <a:off x="8672699" y="1010425"/>
                  <a:ext cx="925560" cy="3164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5">
            <p14:nvContentPartPr>
              <p14:cNvPr id="20" name="Ink 19">
                <a:extLst>
                  <a:ext uri="{FF2B5EF4-FFF2-40B4-BE49-F238E27FC236}">
                    <a16:creationId xmlns:a16="http://schemas.microsoft.com/office/drawing/2014/main" id="{69AFB543-9011-254A-5F23-F0591B34321D}"/>
                  </a:ext>
                </a:extLst>
              </p14:cNvPr>
              <p14:cNvContentPartPr/>
              <p14:nvPr/>
            </p14:nvContentPartPr>
            <p14:xfrm>
              <a:off x="2546219" y="1183945"/>
              <a:ext cx="708840" cy="195120"/>
            </p14:xfrm>
          </p:contentPart>
        </mc:Choice>
        <mc:Fallback xmlns="">
          <p:pic>
            <p:nvPicPr>
              <p:cNvPr id="20" name="Ink 19">
                <a:extLst>
                  <a:ext uri="{FF2B5EF4-FFF2-40B4-BE49-F238E27FC236}">
                    <a16:creationId xmlns:a16="http://schemas.microsoft.com/office/drawing/2014/main" id="{69AFB543-9011-254A-5F23-F0591B34321D}"/>
                  </a:ext>
                </a:extLst>
              </p:cNvPr>
              <p:cNvPicPr/>
              <p:nvPr/>
            </p:nvPicPr>
            <p:blipFill>
              <a:blip r:embed="rId26"/>
              <a:stretch>
                <a:fillRect/>
              </a:stretch>
            </p:blipFill>
            <p:spPr>
              <a:xfrm>
                <a:off x="2528579" y="1166305"/>
                <a:ext cx="744480" cy="230760"/>
              </a:xfrm>
              <a:prstGeom prst="rect">
                <a:avLst/>
              </a:prstGeom>
            </p:spPr>
          </p:pic>
        </mc:Fallback>
      </mc:AlternateContent>
      <p:grpSp>
        <p:nvGrpSpPr>
          <p:cNvPr id="51" name="Group 50">
            <a:extLst>
              <a:ext uri="{FF2B5EF4-FFF2-40B4-BE49-F238E27FC236}">
                <a16:creationId xmlns:a16="http://schemas.microsoft.com/office/drawing/2014/main" id="{F67A7F3C-FD03-3FDE-CD75-8CEAE42EE6AD}"/>
              </a:ext>
            </a:extLst>
          </p:cNvPr>
          <p:cNvGrpSpPr/>
          <p:nvPr/>
        </p:nvGrpSpPr>
        <p:grpSpPr>
          <a:xfrm>
            <a:off x="3277500" y="979920"/>
            <a:ext cx="2502720" cy="376920"/>
            <a:chOff x="3277500" y="979920"/>
            <a:chExt cx="2502720" cy="376920"/>
          </a:xfrm>
        </p:grpSpPr>
        <mc:AlternateContent xmlns:mc="http://schemas.openxmlformats.org/markup-compatibility/2006" xmlns:p14="http://schemas.microsoft.com/office/powerpoint/2010/main">
          <mc:Choice Requires="p14">
            <p:contentPart p14:bwMode="auto" r:id="rId27">
              <p14:nvContentPartPr>
                <p14:cNvPr id="27" name="Ink 26">
                  <a:extLst>
                    <a:ext uri="{FF2B5EF4-FFF2-40B4-BE49-F238E27FC236}">
                      <a16:creationId xmlns:a16="http://schemas.microsoft.com/office/drawing/2014/main" id="{98684371-77EB-5E70-8A1B-F7DE16AE004B}"/>
                    </a:ext>
                  </a:extLst>
                </p14:cNvPr>
                <p14:cNvContentPartPr/>
                <p14:nvPr/>
              </p14:nvContentPartPr>
              <p14:xfrm>
                <a:off x="3277500" y="1103760"/>
                <a:ext cx="370440" cy="183960"/>
              </p14:xfrm>
            </p:contentPart>
          </mc:Choice>
          <mc:Fallback xmlns="">
            <p:pic>
              <p:nvPicPr>
                <p:cNvPr id="27" name="Ink 26">
                  <a:extLst>
                    <a:ext uri="{FF2B5EF4-FFF2-40B4-BE49-F238E27FC236}">
                      <a16:creationId xmlns:a16="http://schemas.microsoft.com/office/drawing/2014/main" id="{98684371-77EB-5E70-8A1B-F7DE16AE004B}"/>
                    </a:ext>
                  </a:extLst>
                </p:cNvPr>
                <p:cNvPicPr/>
                <p:nvPr/>
              </p:nvPicPr>
              <p:blipFill>
                <a:blip r:embed="rId28"/>
                <a:stretch>
                  <a:fillRect/>
                </a:stretch>
              </p:blipFill>
              <p:spPr>
                <a:xfrm>
                  <a:off x="3259860" y="1085760"/>
                  <a:ext cx="406080" cy="2196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8" name="Ink 27">
                  <a:extLst>
                    <a:ext uri="{FF2B5EF4-FFF2-40B4-BE49-F238E27FC236}">
                      <a16:creationId xmlns:a16="http://schemas.microsoft.com/office/drawing/2014/main" id="{3A301ECF-C12B-41D3-8F00-B387200B9E86}"/>
                    </a:ext>
                  </a:extLst>
                </p14:cNvPr>
                <p14:cNvContentPartPr/>
                <p14:nvPr/>
              </p14:nvContentPartPr>
              <p14:xfrm>
                <a:off x="3700140" y="1128240"/>
                <a:ext cx="277560" cy="148320"/>
              </p14:xfrm>
            </p:contentPart>
          </mc:Choice>
          <mc:Fallback xmlns="">
            <p:pic>
              <p:nvPicPr>
                <p:cNvPr id="28" name="Ink 27">
                  <a:extLst>
                    <a:ext uri="{FF2B5EF4-FFF2-40B4-BE49-F238E27FC236}">
                      <a16:creationId xmlns:a16="http://schemas.microsoft.com/office/drawing/2014/main" id="{3A301ECF-C12B-41D3-8F00-B387200B9E86}"/>
                    </a:ext>
                  </a:extLst>
                </p:cNvPr>
                <p:cNvPicPr/>
                <p:nvPr/>
              </p:nvPicPr>
              <p:blipFill>
                <a:blip r:embed="rId30"/>
                <a:stretch>
                  <a:fillRect/>
                </a:stretch>
              </p:blipFill>
              <p:spPr>
                <a:xfrm>
                  <a:off x="3682140" y="1110240"/>
                  <a:ext cx="313200"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9" name="Ink 28">
                  <a:extLst>
                    <a:ext uri="{FF2B5EF4-FFF2-40B4-BE49-F238E27FC236}">
                      <a16:creationId xmlns:a16="http://schemas.microsoft.com/office/drawing/2014/main" id="{6AF91FDE-E033-E7F2-8DFF-E1B8895E9464}"/>
                    </a:ext>
                  </a:extLst>
                </p14:cNvPr>
                <p14:cNvContentPartPr/>
                <p14:nvPr/>
              </p14:nvContentPartPr>
              <p14:xfrm>
                <a:off x="4069500" y="1144440"/>
                <a:ext cx="56520" cy="212400"/>
              </p14:xfrm>
            </p:contentPart>
          </mc:Choice>
          <mc:Fallback xmlns="">
            <p:pic>
              <p:nvPicPr>
                <p:cNvPr id="29" name="Ink 28">
                  <a:extLst>
                    <a:ext uri="{FF2B5EF4-FFF2-40B4-BE49-F238E27FC236}">
                      <a16:creationId xmlns:a16="http://schemas.microsoft.com/office/drawing/2014/main" id="{6AF91FDE-E033-E7F2-8DFF-E1B8895E9464}"/>
                    </a:ext>
                  </a:extLst>
                </p:cNvPr>
                <p:cNvPicPr/>
                <p:nvPr/>
              </p:nvPicPr>
              <p:blipFill>
                <a:blip r:embed="rId32"/>
                <a:stretch>
                  <a:fillRect/>
                </a:stretch>
              </p:blipFill>
              <p:spPr>
                <a:xfrm>
                  <a:off x="4051500" y="1126800"/>
                  <a:ext cx="92160" cy="2480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30" name="Ink 29">
                  <a:extLst>
                    <a:ext uri="{FF2B5EF4-FFF2-40B4-BE49-F238E27FC236}">
                      <a16:creationId xmlns:a16="http://schemas.microsoft.com/office/drawing/2014/main" id="{F316FD48-2F25-919C-E655-9D7F01EA1773}"/>
                    </a:ext>
                  </a:extLst>
                </p14:cNvPr>
                <p14:cNvContentPartPr/>
                <p14:nvPr/>
              </p14:nvContentPartPr>
              <p14:xfrm>
                <a:off x="4065540" y="1172520"/>
                <a:ext cx="141120" cy="89280"/>
              </p14:xfrm>
            </p:contentPart>
          </mc:Choice>
          <mc:Fallback xmlns="">
            <p:pic>
              <p:nvPicPr>
                <p:cNvPr id="30" name="Ink 29">
                  <a:extLst>
                    <a:ext uri="{FF2B5EF4-FFF2-40B4-BE49-F238E27FC236}">
                      <a16:creationId xmlns:a16="http://schemas.microsoft.com/office/drawing/2014/main" id="{F316FD48-2F25-919C-E655-9D7F01EA1773}"/>
                    </a:ext>
                  </a:extLst>
                </p:cNvPr>
                <p:cNvPicPr/>
                <p:nvPr/>
              </p:nvPicPr>
              <p:blipFill>
                <a:blip r:embed="rId34"/>
                <a:stretch>
                  <a:fillRect/>
                </a:stretch>
              </p:blipFill>
              <p:spPr>
                <a:xfrm>
                  <a:off x="4047540" y="1154880"/>
                  <a:ext cx="176760" cy="12492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31" name="Ink 30">
                  <a:extLst>
                    <a:ext uri="{FF2B5EF4-FFF2-40B4-BE49-F238E27FC236}">
                      <a16:creationId xmlns:a16="http://schemas.microsoft.com/office/drawing/2014/main" id="{B24D2CE1-0D8F-8E10-4CB5-A30BECD54E9F}"/>
                    </a:ext>
                  </a:extLst>
                </p14:cNvPr>
                <p14:cNvContentPartPr/>
                <p14:nvPr/>
              </p14:nvContentPartPr>
              <p14:xfrm>
                <a:off x="4234020" y="1080720"/>
                <a:ext cx="20520" cy="206640"/>
              </p14:xfrm>
            </p:contentPart>
          </mc:Choice>
          <mc:Fallback xmlns="">
            <p:pic>
              <p:nvPicPr>
                <p:cNvPr id="31" name="Ink 30">
                  <a:extLst>
                    <a:ext uri="{FF2B5EF4-FFF2-40B4-BE49-F238E27FC236}">
                      <a16:creationId xmlns:a16="http://schemas.microsoft.com/office/drawing/2014/main" id="{B24D2CE1-0D8F-8E10-4CB5-A30BECD54E9F}"/>
                    </a:ext>
                  </a:extLst>
                </p:cNvPr>
                <p:cNvPicPr/>
                <p:nvPr/>
              </p:nvPicPr>
              <p:blipFill>
                <a:blip r:embed="rId36"/>
                <a:stretch>
                  <a:fillRect/>
                </a:stretch>
              </p:blipFill>
              <p:spPr>
                <a:xfrm>
                  <a:off x="4216380" y="1062720"/>
                  <a:ext cx="56160" cy="24228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32" name="Ink 31">
                  <a:extLst>
                    <a:ext uri="{FF2B5EF4-FFF2-40B4-BE49-F238E27FC236}">
                      <a16:creationId xmlns:a16="http://schemas.microsoft.com/office/drawing/2014/main" id="{5BA02403-5740-03B0-9988-8217FAB6D6B9}"/>
                    </a:ext>
                  </a:extLst>
                </p14:cNvPr>
                <p14:cNvContentPartPr/>
                <p14:nvPr/>
              </p14:nvContentPartPr>
              <p14:xfrm>
                <a:off x="4414740" y="1018440"/>
                <a:ext cx="24480" cy="271080"/>
              </p14:xfrm>
            </p:contentPart>
          </mc:Choice>
          <mc:Fallback xmlns="">
            <p:pic>
              <p:nvPicPr>
                <p:cNvPr id="32" name="Ink 31">
                  <a:extLst>
                    <a:ext uri="{FF2B5EF4-FFF2-40B4-BE49-F238E27FC236}">
                      <a16:creationId xmlns:a16="http://schemas.microsoft.com/office/drawing/2014/main" id="{5BA02403-5740-03B0-9988-8217FAB6D6B9}"/>
                    </a:ext>
                  </a:extLst>
                </p:cNvPr>
                <p:cNvPicPr/>
                <p:nvPr/>
              </p:nvPicPr>
              <p:blipFill>
                <a:blip r:embed="rId38"/>
                <a:stretch>
                  <a:fillRect/>
                </a:stretch>
              </p:blipFill>
              <p:spPr>
                <a:xfrm>
                  <a:off x="4397100" y="1000440"/>
                  <a:ext cx="60120" cy="30672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3" name="Ink 32">
                  <a:extLst>
                    <a:ext uri="{FF2B5EF4-FFF2-40B4-BE49-F238E27FC236}">
                      <a16:creationId xmlns:a16="http://schemas.microsoft.com/office/drawing/2014/main" id="{DAC50DE5-3CAB-C6EA-0E27-D9FD91A81F97}"/>
                    </a:ext>
                  </a:extLst>
                </p14:cNvPr>
                <p14:cNvContentPartPr/>
                <p14:nvPr/>
              </p14:nvContentPartPr>
              <p14:xfrm>
                <a:off x="4491060" y="1128600"/>
                <a:ext cx="194400" cy="134280"/>
              </p14:xfrm>
            </p:contentPart>
          </mc:Choice>
          <mc:Fallback xmlns="">
            <p:pic>
              <p:nvPicPr>
                <p:cNvPr id="33" name="Ink 32">
                  <a:extLst>
                    <a:ext uri="{FF2B5EF4-FFF2-40B4-BE49-F238E27FC236}">
                      <a16:creationId xmlns:a16="http://schemas.microsoft.com/office/drawing/2014/main" id="{DAC50DE5-3CAB-C6EA-0E27-D9FD91A81F97}"/>
                    </a:ext>
                  </a:extLst>
                </p:cNvPr>
                <p:cNvPicPr/>
                <p:nvPr/>
              </p:nvPicPr>
              <p:blipFill>
                <a:blip r:embed="rId40"/>
                <a:stretch>
                  <a:fillRect/>
                </a:stretch>
              </p:blipFill>
              <p:spPr>
                <a:xfrm>
                  <a:off x="4473420" y="1110600"/>
                  <a:ext cx="230040" cy="16992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5" name="Ink 34">
                  <a:extLst>
                    <a:ext uri="{FF2B5EF4-FFF2-40B4-BE49-F238E27FC236}">
                      <a16:creationId xmlns:a16="http://schemas.microsoft.com/office/drawing/2014/main" id="{DFD70798-4EA1-C771-1C45-3D52C1BD3BD3}"/>
                    </a:ext>
                  </a:extLst>
                </p14:cNvPr>
                <p14:cNvContentPartPr/>
                <p14:nvPr/>
              </p14:nvContentPartPr>
              <p14:xfrm>
                <a:off x="4977060" y="979920"/>
                <a:ext cx="48600" cy="287280"/>
              </p14:xfrm>
            </p:contentPart>
          </mc:Choice>
          <mc:Fallback xmlns="">
            <p:pic>
              <p:nvPicPr>
                <p:cNvPr id="35" name="Ink 34">
                  <a:extLst>
                    <a:ext uri="{FF2B5EF4-FFF2-40B4-BE49-F238E27FC236}">
                      <a16:creationId xmlns:a16="http://schemas.microsoft.com/office/drawing/2014/main" id="{DFD70798-4EA1-C771-1C45-3D52C1BD3BD3}"/>
                    </a:ext>
                  </a:extLst>
                </p:cNvPr>
                <p:cNvPicPr/>
                <p:nvPr/>
              </p:nvPicPr>
              <p:blipFill>
                <a:blip r:embed="rId42"/>
                <a:stretch>
                  <a:fillRect/>
                </a:stretch>
              </p:blipFill>
              <p:spPr>
                <a:xfrm>
                  <a:off x="4959060" y="962280"/>
                  <a:ext cx="84240" cy="32292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6" name="Ink 35">
                  <a:extLst>
                    <a:ext uri="{FF2B5EF4-FFF2-40B4-BE49-F238E27FC236}">
                      <a16:creationId xmlns:a16="http://schemas.microsoft.com/office/drawing/2014/main" id="{344493B9-DA4B-9B97-EFBB-003E944EC192}"/>
                    </a:ext>
                  </a:extLst>
                </p14:cNvPr>
                <p14:cNvContentPartPr/>
                <p14:nvPr/>
              </p14:nvContentPartPr>
              <p14:xfrm>
                <a:off x="4880580" y="1064160"/>
                <a:ext cx="247320" cy="168120"/>
              </p14:xfrm>
            </p:contentPart>
          </mc:Choice>
          <mc:Fallback xmlns="">
            <p:pic>
              <p:nvPicPr>
                <p:cNvPr id="36" name="Ink 35">
                  <a:extLst>
                    <a:ext uri="{FF2B5EF4-FFF2-40B4-BE49-F238E27FC236}">
                      <a16:creationId xmlns:a16="http://schemas.microsoft.com/office/drawing/2014/main" id="{344493B9-DA4B-9B97-EFBB-003E944EC192}"/>
                    </a:ext>
                  </a:extLst>
                </p:cNvPr>
                <p:cNvPicPr/>
                <p:nvPr/>
              </p:nvPicPr>
              <p:blipFill>
                <a:blip r:embed="rId44"/>
                <a:stretch>
                  <a:fillRect/>
                </a:stretch>
              </p:blipFill>
              <p:spPr>
                <a:xfrm>
                  <a:off x="4862940" y="1046160"/>
                  <a:ext cx="282960" cy="20376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7" name="Ink 36">
                  <a:extLst>
                    <a:ext uri="{FF2B5EF4-FFF2-40B4-BE49-F238E27FC236}">
                      <a16:creationId xmlns:a16="http://schemas.microsoft.com/office/drawing/2014/main" id="{FE416370-0860-40E8-DC58-926615F6977D}"/>
                    </a:ext>
                  </a:extLst>
                </p14:cNvPr>
                <p14:cNvContentPartPr/>
                <p14:nvPr/>
              </p14:nvContentPartPr>
              <p14:xfrm>
                <a:off x="5173620" y="1112400"/>
                <a:ext cx="606600" cy="206280"/>
              </p14:xfrm>
            </p:contentPart>
          </mc:Choice>
          <mc:Fallback xmlns="">
            <p:pic>
              <p:nvPicPr>
                <p:cNvPr id="37" name="Ink 36">
                  <a:extLst>
                    <a:ext uri="{FF2B5EF4-FFF2-40B4-BE49-F238E27FC236}">
                      <a16:creationId xmlns:a16="http://schemas.microsoft.com/office/drawing/2014/main" id="{FE416370-0860-40E8-DC58-926615F6977D}"/>
                    </a:ext>
                  </a:extLst>
                </p:cNvPr>
                <p:cNvPicPr/>
                <p:nvPr/>
              </p:nvPicPr>
              <p:blipFill>
                <a:blip r:embed="rId46"/>
                <a:stretch>
                  <a:fillRect/>
                </a:stretch>
              </p:blipFill>
              <p:spPr>
                <a:xfrm>
                  <a:off x="5155980" y="1094400"/>
                  <a:ext cx="642240" cy="2419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7">
            <p14:nvContentPartPr>
              <p14:cNvPr id="52" name="Ink 51">
                <a:extLst>
                  <a:ext uri="{FF2B5EF4-FFF2-40B4-BE49-F238E27FC236}">
                    <a16:creationId xmlns:a16="http://schemas.microsoft.com/office/drawing/2014/main" id="{F027C73A-2439-263E-DB53-09F482A6EC4A}"/>
                  </a:ext>
                </a:extLst>
              </p14:cNvPr>
              <p14:cNvContentPartPr/>
              <p14:nvPr/>
            </p14:nvContentPartPr>
            <p14:xfrm>
              <a:off x="7144800" y="5943780"/>
              <a:ext cx="12240" cy="9360"/>
            </p14:xfrm>
          </p:contentPart>
        </mc:Choice>
        <mc:Fallback xmlns="">
          <p:pic>
            <p:nvPicPr>
              <p:cNvPr id="52" name="Ink 51">
                <a:extLst>
                  <a:ext uri="{FF2B5EF4-FFF2-40B4-BE49-F238E27FC236}">
                    <a16:creationId xmlns:a16="http://schemas.microsoft.com/office/drawing/2014/main" id="{F027C73A-2439-263E-DB53-09F482A6EC4A}"/>
                  </a:ext>
                </a:extLst>
              </p:cNvPr>
              <p:cNvPicPr/>
              <p:nvPr/>
            </p:nvPicPr>
            <p:blipFill>
              <a:blip r:embed="rId48"/>
              <a:stretch>
                <a:fillRect/>
              </a:stretch>
            </p:blipFill>
            <p:spPr>
              <a:xfrm>
                <a:off x="7136160" y="5935140"/>
                <a:ext cx="29880" cy="27000"/>
              </a:xfrm>
              <a:prstGeom prst="rect">
                <a:avLst/>
              </a:prstGeom>
            </p:spPr>
          </p:pic>
        </mc:Fallback>
      </mc:AlternateContent>
      <p:grpSp>
        <p:nvGrpSpPr>
          <p:cNvPr id="139" name="Group 138">
            <a:extLst>
              <a:ext uri="{FF2B5EF4-FFF2-40B4-BE49-F238E27FC236}">
                <a16:creationId xmlns:a16="http://schemas.microsoft.com/office/drawing/2014/main" id="{B5FB1FF8-74E2-1402-7625-C9F355BC341F}"/>
              </a:ext>
            </a:extLst>
          </p:cNvPr>
          <p:cNvGrpSpPr/>
          <p:nvPr/>
        </p:nvGrpSpPr>
        <p:grpSpPr>
          <a:xfrm>
            <a:off x="9834000" y="1805220"/>
            <a:ext cx="2066040" cy="845640"/>
            <a:chOff x="9834000" y="1805220"/>
            <a:chExt cx="2066040" cy="845640"/>
          </a:xfrm>
        </p:grpSpPr>
        <mc:AlternateContent xmlns:mc="http://schemas.openxmlformats.org/markup-compatibility/2006" xmlns:p14="http://schemas.microsoft.com/office/powerpoint/2010/main">
          <mc:Choice Requires="p14">
            <p:contentPart p14:bwMode="auto" r:id="rId49">
              <p14:nvContentPartPr>
                <p14:cNvPr id="129" name="Ink 128">
                  <a:extLst>
                    <a:ext uri="{FF2B5EF4-FFF2-40B4-BE49-F238E27FC236}">
                      <a16:creationId xmlns:a16="http://schemas.microsoft.com/office/drawing/2014/main" id="{DBF4F3BF-E152-6729-0E59-843D1CFC0F01}"/>
                    </a:ext>
                  </a:extLst>
                </p14:cNvPr>
                <p14:cNvContentPartPr/>
                <p14:nvPr/>
              </p14:nvContentPartPr>
              <p14:xfrm>
                <a:off x="10056120" y="1956780"/>
                <a:ext cx="414000" cy="436320"/>
              </p14:xfrm>
            </p:contentPart>
          </mc:Choice>
          <mc:Fallback xmlns="">
            <p:pic>
              <p:nvPicPr>
                <p:cNvPr id="129" name="Ink 128">
                  <a:extLst>
                    <a:ext uri="{FF2B5EF4-FFF2-40B4-BE49-F238E27FC236}">
                      <a16:creationId xmlns:a16="http://schemas.microsoft.com/office/drawing/2014/main" id="{DBF4F3BF-E152-6729-0E59-843D1CFC0F01}"/>
                    </a:ext>
                  </a:extLst>
                </p:cNvPr>
                <p:cNvPicPr/>
                <p:nvPr/>
              </p:nvPicPr>
              <p:blipFill>
                <a:blip r:embed="rId54"/>
                <a:stretch>
                  <a:fillRect/>
                </a:stretch>
              </p:blipFill>
              <p:spPr>
                <a:xfrm>
                  <a:off x="10038480" y="1938780"/>
                  <a:ext cx="449640" cy="47196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130" name="Ink 129">
                  <a:extLst>
                    <a:ext uri="{FF2B5EF4-FFF2-40B4-BE49-F238E27FC236}">
                      <a16:creationId xmlns:a16="http://schemas.microsoft.com/office/drawing/2014/main" id="{1194ABED-2F21-775B-0C97-1BB1C5E2CCE5}"/>
                    </a:ext>
                  </a:extLst>
                </p14:cNvPr>
                <p14:cNvContentPartPr/>
                <p14:nvPr/>
              </p14:nvContentPartPr>
              <p14:xfrm>
                <a:off x="10545360" y="2120580"/>
                <a:ext cx="142560" cy="146520"/>
              </p14:xfrm>
            </p:contentPart>
          </mc:Choice>
          <mc:Fallback xmlns="">
            <p:pic>
              <p:nvPicPr>
                <p:cNvPr id="130" name="Ink 129">
                  <a:extLst>
                    <a:ext uri="{FF2B5EF4-FFF2-40B4-BE49-F238E27FC236}">
                      <a16:creationId xmlns:a16="http://schemas.microsoft.com/office/drawing/2014/main" id="{1194ABED-2F21-775B-0C97-1BB1C5E2CCE5}"/>
                    </a:ext>
                  </a:extLst>
                </p:cNvPr>
                <p:cNvPicPr/>
                <p:nvPr/>
              </p:nvPicPr>
              <p:blipFill>
                <a:blip r:embed="rId56"/>
                <a:stretch>
                  <a:fillRect/>
                </a:stretch>
              </p:blipFill>
              <p:spPr>
                <a:xfrm>
                  <a:off x="10527360" y="2102580"/>
                  <a:ext cx="178200" cy="18216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132" name="Ink 131">
                  <a:extLst>
                    <a:ext uri="{FF2B5EF4-FFF2-40B4-BE49-F238E27FC236}">
                      <a16:creationId xmlns:a16="http://schemas.microsoft.com/office/drawing/2014/main" id="{DB61928E-09FC-0C7A-7035-22FBDE68E83F}"/>
                    </a:ext>
                  </a:extLst>
                </p14:cNvPr>
                <p14:cNvContentPartPr/>
                <p14:nvPr/>
              </p14:nvContentPartPr>
              <p14:xfrm>
                <a:off x="10709160" y="2176020"/>
                <a:ext cx="198720" cy="160200"/>
              </p14:xfrm>
            </p:contentPart>
          </mc:Choice>
          <mc:Fallback xmlns="">
            <p:pic>
              <p:nvPicPr>
                <p:cNvPr id="132" name="Ink 131">
                  <a:extLst>
                    <a:ext uri="{FF2B5EF4-FFF2-40B4-BE49-F238E27FC236}">
                      <a16:creationId xmlns:a16="http://schemas.microsoft.com/office/drawing/2014/main" id="{DB61928E-09FC-0C7A-7035-22FBDE68E83F}"/>
                    </a:ext>
                  </a:extLst>
                </p:cNvPr>
                <p:cNvPicPr/>
                <p:nvPr/>
              </p:nvPicPr>
              <p:blipFill>
                <a:blip r:embed="rId58"/>
                <a:stretch>
                  <a:fillRect/>
                </a:stretch>
              </p:blipFill>
              <p:spPr>
                <a:xfrm>
                  <a:off x="10691160" y="2158380"/>
                  <a:ext cx="234360" cy="19584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133" name="Ink 132">
                  <a:extLst>
                    <a:ext uri="{FF2B5EF4-FFF2-40B4-BE49-F238E27FC236}">
                      <a16:creationId xmlns:a16="http://schemas.microsoft.com/office/drawing/2014/main" id="{61597507-7E12-D44D-8440-C21190DDFC22}"/>
                    </a:ext>
                  </a:extLst>
                </p14:cNvPr>
                <p14:cNvContentPartPr/>
                <p14:nvPr/>
              </p14:nvContentPartPr>
              <p14:xfrm>
                <a:off x="11000040" y="2213820"/>
                <a:ext cx="245160" cy="156240"/>
              </p14:xfrm>
            </p:contentPart>
          </mc:Choice>
          <mc:Fallback xmlns="">
            <p:pic>
              <p:nvPicPr>
                <p:cNvPr id="133" name="Ink 132">
                  <a:extLst>
                    <a:ext uri="{FF2B5EF4-FFF2-40B4-BE49-F238E27FC236}">
                      <a16:creationId xmlns:a16="http://schemas.microsoft.com/office/drawing/2014/main" id="{61597507-7E12-D44D-8440-C21190DDFC22}"/>
                    </a:ext>
                  </a:extLst>
                </p:cNvPr>
                <p:cNvPicPr/>
                <p:nvPr/>
              </p:nvPicPr>
              <p:blipFill>
                <a:blip r:embed="rId60"/>
                <a:stretch>
                  <a:fillRect/>
                </a:stretch>
              </p:blipFill>
              <p:spPr>
                <a:xfrm>
                  <a:off x="10982040" y="2195820"/>
                  <a:ext cx="280800" cy="19188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134" name="Ink 133">
                  <a:extLst>
                    <a:ext uri="{FF2B5EF4-FFF2-40B4-BE49-F238E27FC236}">
                      <a16:creationId xmlns:a16="http://schemas.microsoft.com/office/drawing/2014/main" id="{94642286-4251-F350-3DBF-2020162E915E}"/>
                    </a:ext>
                  </a:extLst>
                </p14:cNvPr>
                <p14:cNvContentPartPr/>
                <p14:nvPr/>
              </p14:nvContentPartPr>
              <p14:xfrm>
                <a:off x="11353200" y="2268540"/>
                <a:ext cx="36360" cy="133920"/>
              </p14:xfrm>
            </p:contentPart>
          </mc:Choice>
          <mc:Fallback xmlns="">
            <p:pic>
              <p:nvPicPr>
                <p:cNvPr id="134" name="Ink 133">
                  <a:extLst>
                    <a:ext uri="{FF2B5EF4-FFF2-40B4-BE49-F238E27FC236}">
                      <a16:creationId xmlns:a16="http://schemas.microsoft.com/office/drawing/2014/main" id="{94642286-4251-F350-3DBF-2020162E915E}"/>
                    </a:ext>
                  </a:extLst>
                </p:cNvPr>
                <p:cNvPicPr/>
                <p:nvPr/>
              </p:nvPicPr>
              <p:blipFill>
                <a:blip r:embed="rId62"/>
                <a:stretch>
                  <a:fillRect/>
                </a:stretch>
              </p:blipFill>
              <p:spPr>
                <a:xfrm>
                  <a:off x="11335560" y="2250900"/>
                  <a:ext cx="72000" cy="16956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135" name="Ink 134">
                  <a:extLst>
                    <a:ext uri="{FF2B5EF4-FFF2-40B4-BE49-F238E27FC236}">
                      <a16:creationId xmlns:a16="http://schemas.microsoft.com/office/drawing/2014/main" id="{C4DE94B5-2333-A22B-0058-8E9DBBC99A0F}"/>
                    </a:ext>
                  </a:extLst>
                </p14:cNvPr>
                <p14:cNvContentPartPr/>
                <p14:nvPr/>
              </p14:nvContentPartPr>
              <p14:xfrm>
                <a:off x="11413680" y="2215620"/>
                <a:ext cx="360" cy="360"/>
              </p14:xfrm>
            </p:contentPart>
          </mc:Choice>
          <mc:Fallback xmlns="">
            <p:pic>
              <p:nvPicPr>
                <p:cNvPr id="135" name="Ink 134">
                  <a:extLst>
                    <a:ext uri="{FF2B5EF4-FFF2-40B4-BE49-F238E27FC236}">
                      <a16:creationId xmlns:a16="http://schemas.microsoft.com/office/drawing/2014/main" id="{C4DE94B5-2333-A22B-0058-8E9DBBC99A0F}"/>
                    </a:ext>
                  </a:extLst>
                </p:cNvPr>
                <p:cNvPicPr/>
                <p:nvPr/>
              </p:nvPicPr>
              <p:blipFill>
                <a:blip r:embed="rId64"/>
                <a:stretch>
                  <a:fillRect/>
                </a:stretch>
              </p:blipFill>
              <p:spPr>
                <a:xfrm>
                  <a:off x="11395680" y="2197620"/>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136" name="Ink 135">
                  <a:extLst>
                    <a:ext uri="{FF2B5EF4-FFF2-40B4-BE49-F238E27FC236}">
                      <a16:creationId xmlns:a16="http://schemas.microsoft.com/office/drawing/2014/main" id="{237A89BC-F0C7-DE10-021F-CE28C15E106B}"/>
                    </a:ext>
                  </a:extLst>
                </p14:cNvPr>
                <p14:cNvContentPartPr/>
                <p14:nvPr/>
              </p14:nvContentPartPr>
              <p14:xfrm>
                <a:off x="11440680" y="2310660"/>
                <a:ext cx="190080" cy="149040"/>
              </p14:xfrm>
            </p:contentPart>
          </mc:Choice>
          <mc:Fallback xmlns="">
            <p:pic>
              <p:nvPicPr>
                <p:cNvPr id="136" name="Ink 135">
                  <a:extLst>
                    <a:ext uri="{FF2B5EF4-FFF2-40B4-BE49-F238E27FC236}">
                      <a16:creationId xmlns:a16="http://schemas.microsoft.com/office/drawing/2014/main" id="{237A89BC-F0C7-DE10-021F-CE28C15E106B}"/>
                    </a:ext>
                  </a:extLst>
                </p:cNvPr>
                <p:cNvPicPr/>
                <p:nvPr/>
              </p:nvPicPr>
              <p:blipFill>
                <a:blip r:embed="rId66"/>
                <a:stretch>
                  <a:fillRect/>
                </a:stretch>
              </p:blipFill>
              <p:spPr>
                <a:xfrm>
                  <a:off x="11423040" y="2292660"/>
                  <a:ext cx="225720" cy="18468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137" name="Ink 136">
                  <a:extLst>
                    <a:ext uri="{FF2B5EF4-FFF2-40B4-BE49-F238E27FC236}">
                      <a16:creationId xmlns:a16="http://schemas.microsoft.com/office/drawing/2014/main" id="{C7DC1980-48AE-775F-D114-DA146E4B7FD3}"/>
                    </a:ext>
                  </a:extLst>
                </p14:cNvPr>
                <p14:cNvContentPartPr/>
                <p14:nvPr/>
              </p14:nvContentPartPr>
              <p14:xfrm>
                <a:off x="11493960" y="2253780"/>
                <a:ext cx="406080" cy="397080"/>
              </p14:xfrm>
            </p:contentPart>
          </mc:Choice>
          <mc:Fallback xmlns="">
            <p:pic>
              <p:nvPicPr>
                <p:cNvPr id="137" name="Ink 136">
                  <a:extLst>
                    <a:ext uri="{FF2B5EF4-FFF2-40B4-BE49-F238E27FC236}">
                      <a16:creationId xmlns:a16="http://schemas.microsoft.com/office/drawing/2014/main" id="{C7DC1980-48AE-775F-D114-DA146E4B7FD3}"/>
                    </a:ext>
                  </a:extLst>
                </p:cNvPr>
                <p:cNvPicPr/>
                <p:nvPr/>
              </p:nvPicPr>
              <p:blipFill>
                <a:blip r:embed="rId68"/>
                <a:stretch>
                  <a:fillRect/>
                </a:stretch>
              </p:blipFill>
              <p:spPr>
                <a:xfrm>
                  <a:off x="11475960" y="2236140"/>
                  <a:ext cx="441720" cy="43272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138" name="Ink 137">
                  <a:extLst>
                    <a:ext uri="{FF2B5EF4-FFF2-40B4-BE49-F238E27FC236}">
                      <a16:creationId xmlns:a16="http://schemas.microsoft.com/office/drawing/2014/main" id="{56B299CD-B0B8-5558-1326-2D3A000AED8B}"/>
                    </a:ext>
                  </a:extLst>
                </p14:cNvPr>
                <p14:cNvContentPartPr/>
                <p14:nvPr/>
              </p14:nvContentPartPr>
              <p14:xfrm>
                <a:off x="9834000" y="1805220"/>
                <a:ext cx="242640" cy="410760"/>
              </p14:xfrm>
            </p:contentPart>
          </mc:Choice>
          <mc:Fallback xmlns="">
            <p:pic>
              <p:nvPicPr>
                <p:cNvPr id="138" name="Ink 137">
                  <a:extLst>
                    <a:ext uri="{FF2B5EF4-FFF2-40B4-BE49-F238E27FC236}">
                      <a16:creationId xmlns:a16="http://schemas.microsoft.com/office/drawing/2014/main" id="{56B299CD-B0B8-5558-1326-2D3A000AED8B}"/>
                    </a:ext>
                  </a:extLst>
                </p:cNvPr>
                <p:cNvPicPr/>
                <p:nvPr/>
              </p:nvPicPr>
              <p:blipFill>
                <a:blip r:embed="rId70"/>
                <a:stretch>
                  <a:fillRect/>
                </a:stretch>
              </p:blipFill>
              <p:spPr>
                <a:xfrm>
                  <a:off x="9816360" y="1787220"/>
                  <a:ext cx="278280" cy="4464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1">
            <p14:nvContentPartPr>
              <p14:cNvPr id="140" name="Ink 139">
                <a:extLst>
                  <a:ext uri="{FF2B5EF4-FFF2-40B4-BE49-F238E27FC236}">
                    <a16:creationId xmlns:a16="http://schemas.microsoft.com/office/drawing/2014/main" id="{236CBFE0-F45E-D63B-2B6F-575F184FC642}"/>
                  </a:ext>
                </a:extLst>
              </p14:cNvPr>
              <p14:cNvContentPartPr/>
              <p14:nvPr/>
            </p14:nvContentPartPr>
            <p14:xfrm>
              <a:off x="2413080" y="5383080"/>
              <a:ext cx="3109320" cy="1272960"/>
            </p14:xfrm>
          </p:contentPart>
        </mc:Choice>
        <mc:Fallback xmlns="">
          <p:pic>
            <p:nvPicPr>
              <p:cNvPr id="140" name="Ink 139">
                <a:extLst>
                  <a:ext uri="{FF2B5EF4-FFF2-40B4-BE49-F238E27FC236}">
                    <a16:creationId xmlns:a16="http://schemas.microsoft.com/office/drawing/2014/main" id="{236CBFE0-F45E-D63B-2B6F-575F184FC642}"/>
                  </a:ext>
                </a:extLst>
              </p:cNvPr>
              <p:cNvPicPr/>
              <p:nvPr/>
            </p:nvPicPr>
            <p:blipFill>
              <a:blip r:embed="rId72"/>
              <a:stretch>
                <a:fillRect/>
              </a:stretch>
            </p:blipFill>
            <p:spPr>
              <a:xfrm>
                <a:off x="2403720" y="5373720"/>
                <a:ext cx="3128040" cy="1291680"/>
              </a:xfrm>
              <a:prstGeom prst="rect">
                <a:avLst/>
              </a:prstGeom>
            </p:spPr>
          </p:pic>
        </mc:Fallback>
      </mc:AlternateContent>
    </p:spTree>
    <p:extLst>
      <p:ext uri="{BB962C8B-B14F-4D97-AF65-F5344CB8AC3E}">
        <p14:creationId xmlns:p14="http://schemas.microsoft.com/office/powerpoint/2010/main" val="34925176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BE6E41-DCE6-474B-B729-B06A7F64BB1F}"/>
              </a:ext>
            </a:extLst>
          </p:cNvPr>
          <p:cNvSpPr>
            <a:spLocks noGrp="1"/>
          </p:cNvSpPr>
          <p:nvPr>
            <p:ph type="title"/>
          </p:nvPr>
        </p:nvSpPr>
        <p:spPr>
          <a:xfrm>
            <a:off x="457200" y="261925"/>
            <a:ext cx="10363200" cy="1143000"/>
          </a:xfrm>
        </p:spPr>
        <p:txBody>
          <a:bodyPr/>
          <a:lstStyle/>
          <a:p>
            <a:r>
              <a:rPr lang="en-US" dirty="0"/>
              <a:t>Abstract Classes</a:t>
            </a:r>
          </a:p>
        </p:txBody>
      </p:sp>
      <p:sp>
        <p:nvSpPr>
          <p:cNvPr id="3" name="Content Placeholder 2">
            <a:extLst>
              <a:ext uri="{FF2B5EF4-FFF2-40B4-BE49-F238E27FC236}">
                <a16:creationId xmlns:a16="http://schemas.microsoft.com/office/drawing/2014/main" id="{568F373F-14A0-EC42-8A3C-550EC175739E}"/>
              </a:ext>
            </a:extLst>
          </p:cNvPr>
          <p:cNvSpPr>
            <a:spLocks noGrp="1"/>
          </p:cNvSpPr>
          <p:nvPr>
            <p:ph idx="1"/>
          </p:nvPr>
        </p:nvSpPr>
        <p:spPr>
          <a:xfrm>
            <a:off x="533400" y="952500"/>
            <a:ext cx="9103527" cy="5524500"/>
          </a:xfrm>
        </p:spPr>
        <p:txBody>
          <a:bodyPr/>
          <a:lstStyle/>
          <a:p>
            <a:pPr>
              <a:buFont typeface="Wingdings" panose="05000000000000000000" pitchFamily="2" charset="2"/>
              <a:buChar char="§"/>
            </a:pPr>
            <a:r>
              <a:rPr lang="en-US" sz="2000" dirty="0"/>
              <a:t>Abstract class with at least one undefined method is an abstract class</a:t>
            </a:r>
          </a:p>
          <a:p>
            <a:pPr>
              <a:buFont typeface="Wingdings" panose="05000000000000000000" pitchFamily="2" charset="2"/>
              <a:buChar char="§"/>
            </a:pPr>
            <a:r>
              <a:rPr lang="en-US" sz="2000" dirty="0"/>
              <a:t>We have abstract and concrete classes</a:t>
            </a:r>
          </a:p>
          <a:p>
            <a:pPr>
              <a:buFont typeface="Wingdings" panose="05000000000000000000" pitchFamily="2" charset="2"/>
              <a:buChar char="§"/>
            </a:pPr>
            <a:r>
              <a:rPr lang="en-US" sz="2000" dirty="0"/>
              <a:t>Cannot create instance (object) of </a:t>
            </a:r>
            <a:r>
              <a:rPr lang="en-US" sz="2000" b="1" dirty="0"/>
              <a:t>abstract class</a:t>
            </a:r>
          </a:p>
          <a:p>
            <a:pPr>
              <a:buFont typeface="Wingdings" panose="05000000000000000000" pitchFamily="2" charset="2"/>
              <a:buChar char="§"/>
            </a:pPr>
            <a:r>
              <a:rPr lang="en-US" sz="2000" dirty="0"/>
              <a:t>Only refences of abstract classes are allowed</a:t>
            </a:r>
          </a:p>
          <a:p>
            <a:pPr>
              <a:buFont typeface="Wingdings" panose="05000000000000000000" pitchFamily="2" charset="2"/>
              <a:buChar char="§"/>
            </a:pPr>
            <a:r>
              <a:rPr lang="en-US" sz="2000" b="1" dirty="0"/>
              <a:t>Abstract class </a:t>
            </a:r>
            <a:r>
              <a:rPr lang="en-US" sz="2000" dirty="0"/>
              <a:t>declaration has </a:t>
            </a:r>
            <a:r>
              <a:rPr lang="en-US" sz="2000" b="1" dirty="0"/>
              <a:t>abstract</a:t>
            </a:r>
            <a:r>
              <a:rPr lang="en-US" sz="2000" dirty="0"/>
              <a:t> keyword:</a:t>
            </a:r>
          </a:p>
          <a:p>
            <a:pPr lvl="1">
              <a:buFont typeface="Wingdings" panose="05000000000000000000" pitchFamily="2" charset="2"/>
              <a:buChar char="Ø"/>
            </a:pPr>
            <a:r>
              <a:rPr lang="en-US" sz="2000" dirty="0"/>
              <a:t>abstract class Super</a:t>
            </a:r>
          </a:p>
          <a:p>
            <a:pPr>
              <a:buFont typeface="Wingdings" panose="05000000000000000000" pitchFamily="2" charset="2"/>
              <a:buChar char="§"/>
            </a:pPr>
            <a:r>
              <a:rPr lang="en-US" sz="2000" b="1" dirty="0"/>
              <a:t>Abstract method </a:t>
            </a:r>
            <a:r>
              <a:rPr lang="en-US" sz="2000" dirty="0"/>
              <a:t>– method without function body, undefined method:</a:t>
            </a:r>
          </a:p>
          <a:p>
            <a:pPr lvl="1">
              <a:buFont typeface="Wingdings" panose="05000000000000000000" pitchFamily="2" charset="2"/>
              <a:buChar char="Ø"/>
            </a:pPr>
            <a:r>
              <a:rPr lang="en-US" sz="2000" dirty="0"/>
              <a:t>public abstract void </a:t>
            </a:r>
            <a:r>
              <a:rPr lang="en-US" sz="2000" i="1" dirty="0" err="1"/>
              <a:t>abstractMethod</a:t>
            </a:r>
            <a:r>
              <a:rPr lang="en-US" sz="2000" dirty="0"/>
              <a:t>(){ };</a:t>
            </a:r>
            <a:endParaRPr lang="en-US" sz="2400" dirty="0"/>
          </a:p>
          <a:p>
            <a:pPr>
              <a:buFont typeface="Wingdings" panose="05000000000000000000" pitchFamily="2" charset="2"/>
              <a:buChar char="§"/>
            </a:pPr>
            <a:r>
              <a:rPr lang="en-US" sz="2000" dirty="0"/>
              <a:t>Child of abstract parent class is concrete if it has overridden the abstract method</a:t>
            </a:r>
          </a:p>
          <a:p>
            <a:pPr>
              <a:buFont typeface="Wingdings" panose="05000000000000000000" pitchFamily="2" charset="2"/>
              <a:buChar char="§"/>
            </a:pPr>
            <a:r>
              <a:rPr lang="en-US" sz="2000" dirty="0"/>
              <a:t>Child class must override the abstract method from the parent. Otherwise, child class will become abstract</a:t>
            </a:r>
          </a:p>
          <a:p>
            <a:pPr>
              <a:buFont typeface="Wingdings" panose="05000000000000000000" pitchFamily="2" charset="2"/>
              <a:buChar char="§"/>
            </a:pPr>
            <a:r>
              <a:rPr lang="en-US" sz="2000" dirty="0"/>
              <a:t>Abstract classes are best for creating a foundational class with shared behavior</a:t>
            </a:r>
          </a:p>
          <a:p>
            <a:pPr>
              <a:buFont typeface="Wingdings" panose="05000000000000000000" pitchFamily="2" charset="2"/>
              <a:buChar char="§"/>
            </a:pPr>
            <a:r>
              <a:rPr lang="en-US" sz="2000" dirty="0"/>
              <a:t>Subclasses of abstract classes meant to follow the </a:t>
            </a:r>
            <a:r>
              <a:rPr lang="en-US" sz="2000" dirty="0" err="1"/>
              <a:t>standarts</a:t>
            </a:r>
            <a:r>
              <a:rPr lang="en-US" sz="2000" dirty="0"/>
              <a:t> set up in the abstract </a:t>
            </a:r>
          </a:p>
          <a:p>
            <a:pPr>
              <a:buFont typeface="Wingdings" panose="05000000000000000000" pitchFamily="2" charset="2"/>
              <a:buChar char="§"/>
            </a:pPr>
            <a:endParaRPr lang="en-US" sz="2000" dirty="0"/>
          </a:p>
          <a:p>
            <a:pPr>
              <a:buFont typeface="Wingdings" panose="05000000000000000000" pitchFamily="2" charset="2"/>
              <a:buChar char="§"/>
            </a:pPr>
            <a:endParaRPr lang="en-US" sz="1800" dirty="0"/>
          </a:p>
          <a:p>
            <a:pPr>
              <a:buFont typeface="Wingdings" panose="05000000000000000000" pitchFamily="2" charset="2"/>
              <a:buChar char="§"/>
            </a:pPr>
            <a:endParaRPr lang="en-US" sz="2000" dirty="0"/>
          </a:p>
        </p:txBody>
      </p:sp>
      <mc:AlternateContent xmlns:mc="http://schemas.openxmlformats.org/markup-compatibility/2006" xmlns:p14="http://schemas.microsoft.com/office/powerpoint/2010/main">
        <mc:Choice Requires="p14">
          <p:contentPart p14:bwMode="auto" r:id="rId2">
            <p14:nvContentPartPr>
              <p14:cNvPr id="131" name="Ink 130">
                <a:extLst>
                  <a:ext uri="{FF2B5EF4-FFF2-40B4-BE49-F238E27FC236}">
                    <a16:creationId xmlns:a16="http://schemas.microsoft.com/office/drawing/2014/main" id="{F4D396E9-173A-02A5-745B-20A9C47A4894}"/>
                  </a:ext>
                </a:extLst>
              </p14:cNvPr>
              <p14:cNvContentPartPr/>
              <p14:nvPr/>
            </p14:nvContentPartPr>
            <p14:xfrm>
              <a:off x="8370299" y="-233735"/>
              <a:ext cx="63360" cy="360"/>
            </p14:xfrm>
          </p:contentPart>
        </mc:Choice>
        <mc:Fallback xmlns="">
          <p:pic>
            <p:nvPicPr>
              <p:cNvPr id="131" name="Ink 130">
                <a:extLst>
                  <a:ext uri="{FF2B5EF4-FFF2-40B4-BE49-F238E27FC236}">
                    <a16:creationId xmlns:a16="http://schemas.microsoft.com/office/drawing/2014/main" id="{F4D396E9-173A-02A5-745B-20A9C47A4894}"/>
                  </a:ext>
                </a:extLst>
              </p:cNvPr>
              <p:cNvPicPr/>
              <p:nvPr/>
            </p:nvPicPr>
            <p:blipFill>
              <a:blip r:embed="rId3"/>
              <a:stretch>
                <a:fillRect/>
              </a:stretch>
            </p:blipFill>
            <p:spPr>
              <a:xfrm>
                <a:off x="8352299" y="-251735"/>
                <a:ext cx="99000" cy="36000"/>
              </a:xfrm>
              <a:prstGeom prst="rect">
                <a:avLst/>
              </a:prstGeom>
            </p:spPr>
          </p:pic>
        </mc:Fallback>
      </mc:AlternateContent>
      <p:sp>
        <p:nvSpPr>
          <p:cNvPr id="5" name="Content Placeholder 2">
            <a:extLst>
              <a:ext uri="{FF2B5EF4-FFF2-40B4-BE49-F238E27FC236}">
                <a16:creationId xmlns:a16="http://schemas.microsoft.com/office/drawing/2014/main" id="{D0D6B780-AD00-CDB3-3955-58D631DC356E}"/>
              </a:ext>
            </a:extLst>
          </p:cNvPr>
          <p:cNvSpPr txBox="1">
            <a:spLocks/>
          </p:cNvSpPr>
          <p:nvPr/>
        </p:nvSpPr>
        <p:spPr bwMode="auto">
          <a:xfrm>
            <a:off x="9067800" y="261925"/>
            <a:ext cx="2888076" cy="4089400"/>
          </a:xfrm>
          <a:prstGeom prst="rect">
            <a:avLst/>
          </a:prstGeom>
          <a:solidFill>
            <a:schemeClr val="tx1">
              <a:lumMod val="95000"/>
              <a:lumOff val="5000"/>
            </a:schemeClr>
          </a:solidFill>
          <a:ln w="76200">
            <a:solidFill>
              <a:schemeClr val="tx1">
                <a:lumMod val="95000"/>
                <a:lumOff val="5000"/>
              </a:schemeClr>
            </a:solid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Font typeface="Wingdings" charset="0"/>
              <a:buChar char="§"/>
              <a:defRPr sz="2400">
                <a:solidFill>
                  <a:schemeClr val="tx1"/>
                </a:solidFill>
                <a:latin typeface="Arial"/>
                <a:ea typeface="ＭＳ Ｐゴシック" charset="0"/>
                <a:cs typeface="ＭＳ Ｐゴシック" charset="0"/>
              </a:defRPr>
            </a:lvl1pPr>
            <a:lvl2pPr marL="742950" indent="-285750" algn="l" rtl="0" eaLnBrk="1" fontAlgn="base" hangingPunct="1">
              <a:spcBef>
                <a:spcPct val="20000"/>
              </a:spcBef>
              <a:spcAft>
                <a:spcPct val="0"/>
              </a:spcAft>
              <a:buFont typeface="Wingdings" charset="0"/>
              <a:buChar char="§"/>
              <a:defRPr sz="2200">
                <a:solidFill>
                  <a:schemeClr val="tx1"/>
                </a:solidFill>
                <a:latin typeface="Arial"/>
                <a:ea typeface="ＭＳ Ｐゴシック" pitchFamily="-32" charset="-128"/>
              </a:defRPr>
            </a:lvl2pPr>
            <a:lvl3pPr marL="1143000" indent="-228600" algn="l" rtl="0" eaLnBrk="1" fontAlgn="base" hangingPunct="1">
              <a:spcBef>
                <a:spcPct val="20000"/>
              </a:spcBef>
              <a:spcAft>
                <a:spcPct val="0"/>
              </a:spcAft>
              <a:buFont typeface="Wingdings" charset="0"/>
              <a:buChar char="§"/>
              <a:defRPr sz="2000">
                <a:solidFill>
                  <a:schemeClr val="tx1"/>
                </a:solidFill>
                <a:latin typeface="Arial"/>
                <a:ea typeface="ＭＳ Ｐゴシック" pitchFamily="-32" charset="-128"/>
              </a:defRPr>
            </a:lvl3pPr>
            <a:lvl4pPr marL="1600200" indent="-228600" algn="l" rtl="0" eaLnBrk="1" fontAlgn="base" hangingPunct="1">
              <a:spcBef>
                <a:spcPct val="20000"/>
              </a:spcBef>
              <a:spcAft>
                <a:spcPct val="0"/>
              </a:spcAft>
              <a:buFont typeface="Wingdings" charset="0"/>
              <a:buChar char="§"/>
              <a:defRPr sz="2000">
                <a:solidFill>
                  <a:schemeClr val="tx1"/>
                </a:solidFill>
                <a:latin typeface="Arial"/>
                <a:ea typeface="ＭＳ Ｐゴシック" pitchFamily="-32" charset="-128"/>
              </a:defRPr>
            </a:lvl4pPr>
            <a:lvl5pPr marL="2057400" indent="-228600" algn="l" rtl="0" eaLnBrk="1" fontAlgn="base" hangingPunct="1">
              <a:spcBef>
                <a:spcPct val="20000"/>
              </a:spcBef>
              <a:spcAft>
                <a:spcPct val="0"/>
              </a:spcAft>
              <a:buFont typeface="Wingdings" charset="0"/>
              <a:buChar char="§"/>
              <a:defRPr sz="2000">
                <a:solidFill>
                  <a:schemeClr val="tx1"/>
                </a:solidFill>
                <a:latin typeface="Arial"/>
                <a:ea typeface="ＭＳ Ｐゴシック" pitchFamily="-32" charset="-128"/>
              </a:defRPr>
            </a:lvl5pPr>
            <a:lvl6pPr marL="2514600" indent="-228600" algn="l" rtl="0" eaLnBrk="1" fontAlgn="base" hangingPunct="1">
              <a:spcBef>
                <a:spcPct val="20000"/>
              </a:spcBef>
              <a:spcAft>
                <a:spcPct val="0"/>
              </a:spcAft>
              <a:buChar char="»"/>
              <a:defRPr sz="2000">
                <a:solidFill>
                  <a:schemeClr val="tx1"/>
                </a:solidFill>
                <a:latin typeface="+mn-lt"/>
                <a:ea typeface="ＭＳ Ｐゴシック" pitchFamily="-32" charset="-128"/>
              </a:defRPr>
            </a:lvl6pPr>
            <a:lvl7pPr marL="2971800" indent="-228600" algn="l" rtl="0" eaLnBrk="1" fontAlgn="base" hangingPunct="1">
              <a:spcBef>
                <a:spcPct val="20000"/>
              </a:spcBef>
              <a:spcAft>
                <a:spcPct val="0"/>
              </a:spcAft>
              <a:buChar char="»"/>
              <a:defRPr sz="2000">
                <a:solidFill>
                  <a:schemeClr val="tx1"/>
                </a:solidFill>
                <a:latin typeface="+mn-lt"/>
                <a:ea typeface="ＭＳ Ｐゴシック" pitchFamily="-32" charset="-128"/>
              </a:defRPr>
            </a:lvl7pPr>
            <a:lvl8pPr marL="3429000" indent="-228600" algn="l" rtl="0" eaLnBrk="1" fontAlgn="base" hangingPunct="1">
              <a:spcBef>
                <a:spcPct val="20000"/>
              </a:spcBef>
              <a:spcAft>
                <a:spcPct val="0"/>
              </a:spcAft>
              <a:buChar char="»"/>
              <a:defRPr sz="2000">
                <a:solidFill>
                  <a:schemeClr val="tx1"/>
                </a:solidFill>
                <a:latin typeface="+mn-lt"/>
                <a:ea typeface="ＭＳ Ｐゴシック" pitchFamily="-32" charset="-128"/>
              </a:defRPr>
            </a:lvl8pPr>
            <a:lvl9pPr marL="3886200" indent="-228600" algn="l" rtl="0" eaLnBrk="1" fontAlgn="base" hangingPunct="1">
              <a:spcBef>
                <a:spcPct val="20000"/>
              </a:spcBef>
              <a:spcAft>
                <a:spcPct val="0"/>
              </a:spcAft>
              <a:buChar char="»"/>
              <a:defRPr sz="2000">
                <a:solidFill>
                  <a:schemeClr val="tx1"/>
                </a:solidFill>
                <a:latin typeface="+mn-lt"/>
                <a:ea typeface="ＭＳ Ｐゴシック" pitchFamily="-32" charset="-128"/>
              </a:defRPr>
            </a:lvl9pPr>
          </a:lstStyle>
          <a:p>
            <a:pPr marL="0" indent="0">
              <a:spcBef>
                <a:spcPts val="0"/>
              </a:spcBef>
              <a:buNone/>
            </a:pPr>
            <a:r>
              <a:rPr lang="en-US" sz="1400" b="1" kern="0" dirty="0">
                <a:solidFill>
                  <a:schemeClr val="bg1"/>
                </a:solidFill>
                <a:latin typeface="+mj-lt"/>
                <a:cs typeface="Courier New" panose="02070309020205020404" pitchFamily="49" charset="0"/>
              </a:rPr>
              <a:t>abstract class Animal </a:t>
            </a:r>
            <a:r>
              <a:rPr lang="en-US" sz="1400" kern="0" dirty="0">
                <a:solidFill>
                  <a:schemeClr val="bg1"/>
                </a:solidFill>
                <a:latin typeface="+mj-lt"/>
                <a:cs typeface="Courier New" panose="02070309020205020404" pitchFamily="49" charset="0"/>
              </a:rPr>
              <a:t>{    </a:t>
            </a:r>
          </a:p>
          <a:p>
            <a:pPr marL="0" indent="0">
              <a:spcBef>
                <a:spcPts val="0"/>
              </a:spcBef>
              <a:buNone/>
            </a:pPr>
            <a:endParaRPr lang="en-US" sz="1400" kern="0" dirty="0">
              <a:solidFill>
                <a:schemeClr val="bg1"/>
              </a:solidFill>
              <a:latin typeface="+mj-lt"/>
              <a:cs typeface="Courier New" panose="02070309020205020404" pitchFamily="49" charset="0"/>
            </a:endParaRPr>
          </a:p>
          <a:p>
            <a:pPr marL="0" indent="0">
              <a:spcBef>
                <a:spcPts val="0"/>
              </a:spcBef>
              <a:buNone/>
            </a:pPr>
            <a:r>
              <a:rPr lang="en-US" sz="1400" kern="0" dirty="0">
                <a:solidFill>
                  <a:schemeClr val="bg1"/>
                </a:solidFill>
                <a:latin typeface="+mj-lt"/>
                <a:cs typeface="Courier New" panose="02070309020205020404" pitchFamily="49" charset="0"/>
              </a:rPr>
              <a:t>abstract void </a:t>
            </a:r>
            <a:r>
              <a:rPr lang="en-US" sz="1400" kern="0" dirty="0" err="1">
                <a:solidFill>
                  <a:schemeClr val="bg1"/>
                </a:solidFill>
                <a:latin typeface="+mj-lt"/>
                <a:cs typeface="Courier New" panose="02070309020205020404" pitchFamily="49" charset="0"/>
              </a:rPr>
              <a:t>makeSound</a:t>
            </a:r>
            <a:r>
              <a:rPr lang="en-US" sz="1400" kern="0" dirty="0">
                <a:solidFill>
                  <a:schemeClr val="bg1"/>
                </a:solidFill>
                <a:latin typeface="+mj-lt"/>
                <a:cs typeface="Courier New" panose="02070309020205020404" pitchFamily="49" charset="0"/>
              </a:rPr>
              <a:t>();   </a:t>
            </a:r>
          </a:p>
          <a:p>
            <a:pPr marL="0" indent="0">
              <a:spcBef>
                <a:spcPts val="0"/>
              </a:spcBef>
              <a:buNone/>
            </a:pPr>
            <a:r>
              <a:rPr lang="en-US" sz="1400" kern="0" dirty="0">
                <a:solidFill>
                  <a:schemeClr val="bg1"/>
                </a:solidFill>
                <a:latin typeface="+mj-lt"/>
                <a:cs typeface="Courier New" panose="02070309020205020404" pitchFamily="49" charset="0"/>
              </a:rPr>
              <a:t> </a:t>
            </a:r>
          </a:p>
          <a:p>
            <a:pPr marL="0" indent="0">
              <a:spcBef>
                <a:spcPts val="0"/>
              </a:spcBef>
              <a:buNone/>
            </a:pPr>
            <a:r>
              <a:rPr lang="en-US" sz="1400" kern="0" dirty="0">
                <a:solidFill>
                  <a:schemeClr val="bg1"/>
                </a:solidFill>
                <a:latin typeface="+mj-lt"/>
                <a:cs typeface="Courier New" panose="02070309020205020404" pitchFamily="49" charset="0"/>
              </a:rPr>
              <a:t>void sleep() {              </a:t>
            </a:r>
            <a:r>
              <a:rPr lang="en-US" sz="1400" kern="0" dirty="0" err="1">
                <a:solidFill>
                  <a:schemeClr val="bg1"/>
                </a:solidFill>
                <a:latin typeface="+mj-lt"/>
                <a:cs typeface="Courier New" panose="02070309020205020404" pitchFamily="49" charset="0"/>
              </a:rPr>
              <a:t>System.out.println</a:t>
            </a:r>
            <a:r>
              <a:rPr lang="en-US" sz="1400" kern="0" dirty="0">
                <a:solidFill>
                  <a:schemeClr val="bg1"/>
                </a:solidFill>
                <a:latin typeface="+mj-lt"/>
                <a:cs typeface="Courier New" panose="02070309020205020404" pitchFamily="49" charset="0"/>
              </a:rPr>
              <a:t>("sleeping.");   </a:t>
            </a:r>
          </a:p>
          <a:p>
            <a:pPr marL="0" indent="0">
              <a:spcBef>
                <a:spcPts val="0"/>
              </a:spcBef>
              <a:buNone/>
            </a:pPr>
            <a:r>
              <a:rPr lang="en-US" sz="1400" kern="0" dirty="0">
                <a:solidFill>
                  <a:schemeClr val="bg1"/>
                </a:solidFill>
                <a:latin typeface="+mj-lt"/>
                <a:cs typeface="Courier New" panose="02070309020205020404" pitchFamily="49" charset="0"/>
              </a:rPr>
              <a:t> }}</a:t>
            </a:r>
          </a:p>
          <a:p>
            <a:pPr marL="0" indent="0">
              <a:spcBef>
                <a:spcPts val="0"/>
              </a:spcBef>
              <a:buNone/>
            </a:pPr>
            <a:endParaRPr lang="en-US" sz="1400" kern="0" dirty="0">
              <a:solidFill>
                <a:schemeClr val="bg1"/>
              </a:solidFill>
              <a:latin typeface="+mj-lt"/>
              <a:cs typeface="Courier New" panose="02070309020205020404" pitchFamily="49" charset="0"/>
            </a:endParaRPr>
          </a:p>
          <a:p>
            <a:pPr marL="0" indent="0">
              <a:spcBef>
                <a:spcPts val="0"/>
              </a:spcBef>
              <a:buNone/>
            </a:pPr>
            <a:endParaRPr lang="en-US" sz="1400" kern="0" dirty="0">
              <a:solidFill>
                <a:schemeClr val="bg1"/>
              </a:solidFill>
              <a:latin typeface="+mj-lt"/>
              <a:cs typeface="Courier New" panose="02070309020205020404" pitchFamily="49" charset="0"/>
            </a:endParaRPr>
          </a:p>
          <a:p>
            <a:pPr marL="0" indent="0">
              <a:spcBef>
                <a:spcPts val="0"/>
              </a:spcBef>
              <a:buNone/>
            </a:pPr>
            <a:endParaRPr lang="en-US" sz="1400" kern="0" dirty="0">
              <a:solidFill>
                <a:schemeClr val="bg1"/>
              </a:solidFill>
              <a:latin typeface="+mj-lt"/>
              <a:cs typeface="Courier New" panose="02070309020205020404" pitchFamily="49" charset="0"/>
            </a:endParaRPr>
          </a:p>
          <a:p>
            <a:pPr marL="0" indent="0">
              <a:spcBef>
                <a:spcPts val="0"/>
              </a:spcBef>
              <a:buNone/>
            </a:pPr>
            <a:r>
              <a:rPr lang="en-US" sz="1400" b="1" kern="0" dirty="0">
                <a:solidFill>
                  <a:schemeClr val="bg1"/>
                </a:solidFill>
                <a:latin typeface="+mj-lt"/>
                <a:cs typeface="Courier New" panose="02070309020205020404" pitchFamily="49" charset="0"/>
              </a:rPr>
              <a:t>class Dog extends Animal </a:t>
            </a:r>
            <a:r>
              <a:rPr lang="en-US" sz="1400" kern="0" dirty="0">
                <a:solidFill>
                  <a:schemeClr val="bg1"/>
                </a:solidFill>
                <a:latin typeface="+mj-lt"/>
                <a:cs typeface="Courier New" panose="02070309020205020404" pitchFamily="49" charset="0"/>
              </a:rPr>
              <a:t>{   </a:t>
            </a:r>
          </a:p>
          <a:p>
            <a:pPr marL="0" indent="0">
              <a:spcBef>
                <a:spcPts val="0"/>
              </a:spcBef>
              <a:buNone/>
            </a:pPr>
            <a:endParaRPr lang="en-US" sz="1400" kern="0" dirty="0">
              <a:solidFill>
                <a:schemeClr val="bg1"/>
              </a:solidFill>
              <a:latin typeface="+mj-lt"/>
              <a:cs typeface="Courier New" panose="02070309020205020404" pitchFamily="49" charset="0"/>
            </a:endParaRPr>
          </a:p>
          <a:p>
            <a:pPr marL="0" indent="0">
              <a:spcBef>
                <a:spcPts val="0"/>
              </a:spcBef>
              <a:buNone/>
            </a:pPr>
            <a:r>
              <a:rPr lang="en-US" sz="1400" kern="0" dirty="0">
                <a:solidFill>
                  <a:schemeClr val="bg1"/>
                </a:solidFill>
                <a:latin typeface="+mj-lt"/>
                <a:cs typeface="Courier New" panose="02070309020205020404" pitchFamily="49" charset="0"/>
              </a:rPr>
              <a:t>void </a:t>
            </a:r>
            <a:r>
              <a:rPr lang="en-US" sz="1400" kern="0" dirty="0" err="1">
                <a:solidFill>
                  <a:schemeClr val="bg1"/>
                </a:solidFill>
                <a:latin typeface="+mj-lt"/>
                <a:cs typeface="Courier New" panose="02070309020205020404" pitchFamily="49" charset="0"/>
              </a:rPr>
              <a:t>makeSound</a:t>
            </a:r>
            <a:r>
              <a:rPr lang="en-US" sz="1400" kern="0" dirty="0">
                <a:solidFill>
                  <a:schemeClr val="bg1"/>
                </a:solidFill>
                <a:latin typeface="+mj-lt"/>
                <a:cs typeface="Courier New" panose="02070309020205020404" pitchFamily="49" charset="0"/>
              </a:rPr>
              <a:t>() {   </a:t>
            </a:r>
          </a:p>
          <a:p>
            <a:pPr marL="0" indent="0">
              <a:spcBef>
                <a:spcPts val="0"/>
              </a:spcBef>
              <a:buNone/>
            </a:pPr>
            <a:r>
              <a:rPr lang="en-US" sz="1400" kern="0" dirty="0">
                <a:solidFill>
                  <a:schemeClr val="bg1"/>
                </a:solidFill>
                <a:latin typeface="+mj-lt"/>
                <a:cs typeface="Courier New" panose="02070309020205020404" pitchFamily="49" charset="0"/>
              </a:rPr>
              <a:t>          </a:t>
            </a:r>
            <a:r>
              <a:rPr lang="en-US" sz="1400" kern="0" dirty="0" err="1">
                <a:solidFill>
                  <a:schemeClr val="bg1"/>
                </a:solidFill>
                <a:latin typeface="+mj-lt"/>
                <a:cs typeface="Courier New" panose="02070309020205020404" pitchFamily="49" charset="0"/>
              </a:rPr>
              <a:t>System.out.println</a:t>
            </a:r>
            <a:r>
              <a:rPr lang="en-US" sz="1400" kern="0" dirty="0">
                <a:solidFill>
                  <a:schemeClr val="bg1"/>
                </a:solidFill>
                <a:latin typeface="+mj-lt"/>
                <a:cs typeface="Courier New" panose="02070309020205020404" pitchFamily="49" charset="0"/>
              </a:rPr>
              <a:t>("The dog says: Woof Woof");    }}</a:t>
            </a:r>
          </a:p>
        </p:txBody>
      </p:sp>
    </p:spTree>
    <p:extLst>
      <p:ext uri="{BB962C8B-B14F-4D97-AF65-F5344CB8AC3E}">
        <p14:creationId xmlns:p14="http://schemas.microsoft.com/office/powerpoint/2010/main" val="545951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BE6E41-DCE6-474B-B729-B06A7F64BB1F}"/>
              </a:ext>
            </a:extLst>
          </p:cNvPr>
          <p:cNvSpPr>
            <a:spLocks noGrp="1"/>
          </p:cNvSpPr>
          <p:nvPr>
            <p:ph type="title"/>
          </p:nvPr>
        </p:nvSpPr>
        <p:spPr>
          <a:xfrm>
            <a:off x="653374" y="381000"/>
            <a:ext cx="2470826" cy="685800"/>
          </a:xfrm>
        </p:spPr>
        <p:txBody>
          <a:bodyPr/>
          <a:lstStyle/>
          <a:p>
            <a:r>
              <a:rPr lang="en-US" dirty="0"/>
              <a:t>Interfaces</a:t>
            </a:r>
          </a:p>
        </p:txBody>
      </p:sp>
      <p:sp>
        <p:nvSpPr>
          <p:cNvPr id="3" name="Content Placeholder 2">
            <a:extLst>
              <a:ext uri="{FF2B5EF4-FFF2-40B4-BE49-F238E27FC236}">
                <a16:creationId xmlns:a16="http://schemas.microsoft.com/office/drawing/2014/main" id="{568F373F-14A0-EC42-8A3C-550EC175739E}"/>
              </a:ext>
            </a:extLst>
          </p:cNvPr>
          <p:cNvSpPr>
            <a:spLocks noGrp="1"/>
          </p:cNvSpPr>
          <p:nvPr>
            <p:ph idx="1"/>
          </p:nvPr>
        </p:nvSpPr>
        <p:spPr>
          <a:xfrm>
            <a:off x="653374" y="1044780"/>
            <a:ext cx="11386226" cy="5333590"/>
          </a:xfrm>
        </p:spPr>
        <p:txBody>
          <a:bodyPr/>
          <a:lstStyle/>
          <a:p>
            <a:r>
              <a:rPr lang="en-US" sz="2000" dirty="0"/>
              <a:t>Interface is not a class (</a:t>
            </a:r>
            <a:r>
              <a:rPr lang="en-CA" sz="2000" dirty="0"/>
              <a:t>can’t construct interface objects)</a:t>
            </a:r>
            <a:r>
              <a:rPr lang="en-US" sz="2000" dirty="0"/>
              <a:t> </a:t>
            </a:r>
          </a:p>
          <a:p>
            <a:r>
              <a:rPr lang="en-US" sz="2000" dirty="0"/>
              <a:t>All methods are abstract by default</a:t>
            </a:r>
          </a:p>
          <a:p>
            <a:r>
              <a:rPr lang="en-US" sz="2000" dirty="0"/>
              <a:t>Method inside an interface cannot have body but the method can have body if the method is static</a:t>
            </a:r>
          </a:p>
          <a:p>
            <a:r>
              <a:rPr lang="en-US" sz="2000" dirty="0"/>
              <a:t>Can contain only method signatures and final fields</a:t>
            </a:r>
          </a:p>
          <a:p>
            <a:r>
              <a:rPr lang="en-US" sz="2000" dirty="0"/>
              <a:t>Can make a reference but cannot be instantiated</a:t>
            </a:r>
          </a:p>
          <a:p>
            <a:r>
              <a:rPr lang="en-US" sz="2000" dirty="0"/>
              <a:t>It is implemented using </a:t>
            </a:r>
            <a:r>
              <a:rPr lang="en-US" sz="2000" b="1" dirty="0"/>
              <a:t>implements</a:t>
            </a:r>
            <a:r>
              <a:rPr lang="en-US" sz="2000" dirty="0"/>
              <a:t> keyword</a:t>
            </a:r>
          </a:p>
          <a:p>
            <a:pPr lvl="1"/>
            <a:r>
              <a:rPr lang="en-US" sz="2000" dirty="0"/>
              <a:t>When class implements interface, it becomes abstract (abstract keyword)</a:t>
            </a:r>
          </a:p>
          <a:p>
            <a:pPr lvl="1"/>
            <a:r>
              <a:rPr lang="en-US" sz="2000" dirty="0"/>
              <a:t>When you override all the methods, then class is concrete </a:t>
            </a:r>
          </a:p>
          <a:p>
            <a:r>
              <a:rPr lang="en-US" sz="2000" dirty="0"/>
              <a:t>Reference of interface can hold an object of a class</a:t>
            </a:r>
          </a:p>
          <a:p>
            <a:pPr lvl="1"/>
            <a:r>
              <a:rPr lang="en-US" sz="2000" dirty="0"/>
              <a:t>Test1 test = new </a:t>
            </a:r>
            <a:r>
              <a:rPr lang="en-US" sz="2000" dirty="0" err="1"/>
              <a:t>MyClass</a:t>
            </a:r>
            <a:r>
              <a:rPr lang="en-US" sz="2000" dirty="0"/>
              <a:t>();</a:t>
            </a:r>
          </a:p>
          <a:p>
            <a:r>
              <a:rPr lang="en-US" sz="2000" dirty="0"/>
              <a:t>Methods will be called based on object</a:t>
            </a:r>
          </a:p>
          <a:p>
            <a:r>
              <a:rPr lang="en-US" sz="2000" dirty="0"/>
              <a:t>Interfaces are to achieve runtime polymorphism, we need to override methods of interface</a:t>
            </a:r>
          </a:p>
          <a:p>
            <a:r>
              <a:rPr lang="en-US" sz="2000" dirty="0"/>
              <a:t>Interface can be extended from another interface</a:t>
            </a:r>
          </a:p>
          <a:p>
            <a:r>
              <a:rPr lang="en-US" sz="2000" dirty="0"/>
              <a:t>Class can implement multiple interfaces</a:t>
            </a:r>
          </a:p>
          <a:p>
            <a:endParaRPr lang="en-US" sz="2000" dirty="0"/>
          </a:p>
          <a:p>
            <a:endParaRPr lang="en-US" sz="2000" dirty="0"/>
          </a:p>
          <a:p>
            <a:pPr lvl="1"/>
            <a:endParaRPr lang="en-US" sz="2000" dirty="0"/>
          </a:p>
        </p:txBody>
      </p:sp>
      <p:sp>
        <p:nvSpPr>
          <p:cNvPr id="4" name="Slide Number Placeholder 3">
            <a:extLst>
              <a:ext uri="{FF2B5EF4-FFF2-40B4-BE49-F238E27FC236}">
                <a16:creationId xmlns:a16="http://schemas.microsoft.com/office/drawing/2014/main" id="{EDB9DCDA-5E16-7147-8E04-E25CC3A037C4}"/>
              </a:ext>
            </a:extLst>
          </p:cNvPr>
          <p:cNvSpPr>
            <a:spLocks noGrp="1"/>
          </p:cNvSpPr>
          <p:nvPr>
            <p:ph type="sldNum" sz="quarter" idx="10"/>
          </p:nvPr>
        </p:nvSpPr>
        <p:spPr/>
        <p:txBody>
          <a:bodyPr/>
          <a:lstStyle/>
          <a:p>
            <a:fld id="{A35D118A-333E-D14F-A7CC-F26895C7C671}" type="slidenum">
              <a:rPr lang="en-US" smtClean="0"/>
              <a:t>18</a:t>
            </a:fld>
            <a:endParaRPr lang="en-US" dirty="0"/>
          </a:p>
        </p:txBody>
      </p:sp>
      <p:sp>
        <p:nvSpPr>
          <p:cNvPr id="85" name="TextBox 84">
            <a:extLst>
              <a:ext uri="{FF2B5EF4-FFF2-40B4-BE49-F238E27FC236}">
                <a16:creationId xmlns:a16="http://schemas.microsoft.com/office/drawing/2014/main" id="{E7B2F028-D49B-8978-4F29-ADC5871DB042}"/>
              </a:ext>
            </a:extLst>
          </p:cNvPr>
          <p:cNvSpPr txBox="1"/>
          <p:nvPr/>
        </p:nvSpPr>
        <p:spPr>
          <a:xfrm>
            <a:off x="4735287" y="381000"/>
            <a:ext cx="2015936" cy="400110"/>
          </a:xfrm>
          <a:prstGeom prst="rect">
            <a:avLst/>
          </a:prstGeom>
          <a:solidFill>
            <a:schemeClr val="accent5">
              <a:lumMod val="20000"/>
              <a:lumOff val="80000"/>
            </a:schemeClr>
          </a:solidFill>
          <a:ln>
            <a:noFill/>
          </a:ln>
        </p:spPr>
        <p:txBody>
          <a:bodyPr wrap="none" rtlCol="0">
            <a:spAutoFit/>
          </a:bodyPr>
          <a:lstStyle/>
          <a:p>
            <a:pPr algn="l"/>
            <a:r>
              <a:rPr lang="en-US" sz="2000" dirty="0">
                <a:latin typeface="+mn-lt"/>
              </a:rPr>
              <a:t>interface Test1{}</a:t>
            </a:r>
            <a:endParaRPr lang="en-CA" sz="2000" dirty="0">
              <a:latin typeface="+mn-lt"/>
            </a:endParaRPr>
          </a:p>
        </p:txBody>
      </p:sp>
      <p:sp>
        <p:nvSpPr>
          <p:cNvPr id="86" name="TextBox 85">
            <a:extLst>
              <a:ext uri="{FF2B5EF4-FFF2-40B4-BE49-F238E27FC236}">
                <a16:creationId xmlns:a16="http://schemas.microsoft.com/office/drawing/2014/main" id="{47DF9F41-0BAD-4C8F-12DD-597A96EC5256}"/>
              </a:ext>
            </a:extLst>
          </p:cNvPr>
          <p:cNvSpPr txBox="1"/>
          <p:nvPr/>
        </p:nvSpPr>
        <p:spPr>
          <a:xfrm>
            <a:off x="7104285" y="370114"/>
            <a:ext cx="4054956" cy="400110"/>
          </a:xfrm>
          <a:prstGeom prst="rect">
            <a:avLst/>
          </a:prstGeom>
          <a:solidFill>
            <a:schemeClr val="accent5">
              <a:lumMod val="20000"/>
              <a:lumOff val="80000"/>
            </a:schemeClr>
          </a:solidFill>
          <a:ln>
            <a:noFill/>
          </a:ln>
        </p:spPr>
        <p:txBody>
          <a:bodyPr wrap="none" rtlCol="0">
            <a:spAutoFit/>
          </a:bodyPr>
          <a:lstStyle/>
          <a:p>
            <a:pPr algn="l"/>
            <a:r>
              <a:rPr lang="en-US" sz="2000" dirty="0">
                <a:latin typeface="+mn-lt"/>
              </a:rPr>
              <a:t>class </a:t>
            </a:r>
            <a:r>
              <a:rPr lang="en-US" sz="2000" dirty="0" err="1">
                <a:latin typeface="+mn-lt"/>
              </a:rPr>
              <a:t>MyClass</a:t>
            </a:r>
            <a:r>
              <a:rPr lang="en-US" sz="2000" dirty="0">
                <a:latin typeface="+mn-lt"/>
              </a:rPr>
              <a:t> implements Test1{}</a:t>
            </a:r>
            <a:endParaRPr lang="en-CA" sz="2000" dirty="0">
              <a:latin typeface="+mn-lt"/>
            </a:endParaRPr>
          </a:p>
        </p:txBody>
      </p:sp>
    </p:spTree>
    <p:extLst>
      <p:ext uri="{BB962C8B-B14F-4D97-AF65-F5344CB8AC3E}">
        <p14:creationId xmlns:p14="http://schemas.microsoft.com/office/powerpoint/2010/main" val="32868442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BE6E41-DCE6-474B-B729-B06A7F64BB1F}"/>
              </a:ext>
            </a:extLst>
          </p:cNvPr>
          <p:cNvSpPr>
            <a:spLocks noGrp="1"/>
          </p:cNvSpPr>
          <p:nvPr>
            <p:ph type="title"/>
          </p:nvPr>
        </p:nvSpPr>
        <p:spPr>
          <a:xfrm>
            <a:off x="653374" y="381000"/>
            <a:ext cx="10319426" cy="762000"/>
          </a:xfrm>
        </p:spPr>
        <p:txBody>
          <a:bodyPr/>
          <a:lstStyle/>
          <a:p>
            <a:r>
              <a:rPr lang="en-US" dirty="0"/>
              <a:t>Try/Catch block &amp; Finally</a:t>
            </a:r>
          </a:p>
        </p:txBody>
      </p:sp>
      <p:sp>
        <p:nvSpPr>
          <p:cNvPr id="3" name="Content Placeholder 2">
            <a:extLst>
              <a:ext uri="{FF2B5EF4-FFF2-40B4-BE49-F238E27FC236}">
                <a16:creationId xmlns:a16="http://schemas.microsoft.com/office/drawing/2014/main" id="{568F373F-14A0-EC42-8A3C-550EC175739E}"/>
              </a:ext>
            </a:extLst>
          </p:cNvPr>
          <p:cNvSpPr>
            <a:spLocks noGrp="1"/>
          </p:cNvSpPr>
          <p:nvPr>
            <p:ph idx="1"/>
          </p:nvPr>
        </p:nvSpPr>
        <p:spPr>
          <a:xfrm>
            <a:off x="5031221" y="1295400"/>
            <a:ext cx="6703579" cy="4800600"/>
          </a:xfrm>
        </p:spPr>
        <p:txBody>
          <a:bodyPr/>
          <a:lstStyle/>
          <a:p>
            <a:r>
              <a:rPr lang="en-US" sz="2000" b="1" dirty="0">
                <a:solidFill>
                  <a:srgbClr val="000000"/>
                </a:solidFill>
                <a:latin typeface="Arial" panose="020B0604020202020204" pitchFamily="34" charset="0"/>
              </a:rPr>
              <a:t>E</a:t>
            </a:r>
            <a:r>
              <a:rPr lang="en-US" sz="2000" b="1" dirty="0">
                <a:solidFill>
                  <a:srgbClr val="000000"/>
                </a:solidFill>
                <a:effectLst/>
                <a:latin typeface="Arial" panose="020B0604020202020204" pitchFamily="34" charset="0"/>
              </a:rPr>
              <a:t>xception</a:t>
            </a:r>
            <a:r>
              <a:rPr lang="en-US" sz="2000" b="0" i="0" dirty="0">
                <a:solidFill>
                  <a:srgbClr val="000000"/>
                </a:solidFill>
                <a:effectLst/>
                <a:latin typeface="Arial" panose="020B0604020202020204" pitchFamily="34" charset="0"/>
              </a:rPr>
              <a:t> is an event, which occurs during the execution of a program, that disrupts the normal flow of the program's instructions.</a:t>
            </a:r>
            <a:endParaRPr lang="en-US" sz="2000" dirty="0"/>
          </a:p>
          <a:p>
            <a:r>
              <a:rPr lang="en-US" sz="2000" dirty="0"/>
              <a:t>The </a:t>
            </a:r>
            <a:r>
              <a:rPr lang="en-US" sz="2000" b="1" dirty="0"/>
              <a:t>try</a:t>
            </a:r>
            <a:r>
              <a:rPr lang="en-US" sz="2000" dirty="0"/>
              <a:t> block allows you to define code to be tested for errors while it is being executed.</a:t>
            </a:r>
          </a:p>
          <a:p>
            <a:r>
              <a:rPr lang="en-US" sz="2000" dirty="0"/>
              <a:t>The </a:t>
            </a:r>
            <a:r>
              <a:rPr lang="en-US" sz="2000" b="1" dirty="0"/>
              <a:t>catch</a:t>
            </a:r>
            <a:r>
              <a:rPr lang="en-US" sz="2000" dirty="0"/>
              <a:t> block allows you to define code to be executed, if an error occurs in the try block.</a:t>
            </a:r>
          </a:p>
          <a:p>
            <a:r>
              <a:rPr lang="en-US" sz="2000" dirty="0"/>
              <a:t>There can be </a:t>
            </a:r>
            <a:r>
              <a:rPr lang="en-US" sz="2000" b="1" dirty="0"/>
              <a:t>multiple catch blocks </a:t>
            </a:r>
            <a:r>
              <a:rPr lang="en-US" sz="2000" dirty="0"/>
              <a:t>to catch multiple exceptions</a:t>
            </a:r>
          </a:p>
          <a:p>
            <a:r>
              <a:rPr lang="en-US" sz="2000" dirty="0"/>
              <a:t>The code in the </a:t>
            </a:r>
            <a:r>
              <a:rPr lang="en-US" sz="2000" b="1" dirty="0"/>
              <a:t>finally</a:t>
            </a:r>
            <a:r>
              <a:rPr lang="en-US" sz="2000" dirty="0"/>
              <a:t> block executes no matter if of an exception was caught or not</a:t>
            </a:r>
          </a:p>
          <a:p>
            <a:r>
              <a:rPr lang="en-US" sz="2000" dirty="0"/>
              <a:t>There is a problem where code in finally block can overwrites the code from try or catch blocks</a:t>
            </a:r>
          </a:p>
          <a:p>
            <a:r>
              <a:rPr lang="en-US" sz="2000" dirty="0"/>
              <a:t>Best Practice: to catch specific exceptions</a:t>
            </a:r>
          </a:p>
          <a:p>
            <a:endParaRPr lang="en-US" sz="2000" dirty="0"/>
          </a:p>
        </p:txBody>
      </p:sp>
      <p:sp>
        <p:nvSpPr>
          <p:cNvPr id="4" name="Slide Number Placeholder 3">
            <a:extLst>
              <a:ext uri="{FF2B5EF4-FFF2-40B4-BE49-F238E27FC236}">
                <a16:creationId xmlns:a16="http://schemas.microsoft.com/office/drawing/2014/main" id="{EDB9DCDA-5E16-7147-8E04-E25CC3A037C4}"/>
              </a:ext>
            </a:extLst>
          </p:cNvPr>
          <p:cNvSpPr>
            <a:spLocks noGrp="1"/>
          </p:cNvSpPr>
          <p:nvPr>
            <p:ph type="sldNum" sz="quarter" idx="10"/>
          </p:nvPr>
        </p:nvSpPr>
        <p:spPr/>
        <p:txBody>
          <a:bodyPr/>
          <a:lstStyle/>
          <a:p>
            <a:fld id="{A35D118A-333E-D14F-A7CC-F26895C7C671}" type="slidenum">
              <a:rPr lang="en-US" smtClean="0"/>
              <a:t>19</a:t>
            </a:fld>
            <a:endParaRPr lang="en-US" dirty="0"/>
          </a:p>
        </p:txBody>
      </p:sp>
      <p:sp>
        <p:nvSpPr>
          <p:cNvPr id="5" name="Content Placeholder 2">
            <a:extLst>
              <a:ext uri="{FF2B5EF4-FFF2-40B4-BE49-F238E27FC236}">
                <a16:creationId xmlns:a16="http://schemas.microsoft.com/office/drawing/2014/main" id="{E375F242-B550-86A6-FFC5-FE2F3AD9DF1C}"/>
              </a:ext>
            </a:extLst>
          </p:cNvPr>
          <p:cNvSpPr txBox="1">
            <a:spLocks/>
          </p:cNvSpPr>
          <p:nvPr/>
        </p:nvSpPr>
        <p:spPr bwMode="auto">
          <a:xfrm>
            <a:off x="781553" y="1371600"/>
            <a:ext cx="3664223" cy="4984750"/>
          </a:xfrm>
          <a:prstGeom prst="rect">
            <a:avLst/>
          </a:prstGeom>
          <a:solidFill>
            <a:schemeClr val="accent5">
              <a:lumMod val="20000"/>
              <a:lumOff val="80000"/>
            </a:schemeClr>
          </a:solid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Font typeface="Wingdings" charset="0"/>
              <a:buChar char="§"/>
              <a:defRPr sz="2400">
                <a:solidFill>
                  <a:schemeClr val="tx1"/>
                </a:solidFill>
                <a:latin typeface="Arial"/>
                <a:ea typeface="ＭＳ Ｐゴシック" charset="0"/>
                <a:cs typeface="ＭＳ Ｐゴシック" charset="0"/>
              </a:defRPr>
            </a:lvl1pPr>
            <a:lvl2pPr marL="742950" indent="-285750" algn="l" rtl="0" eaLnBrk="1" fontAlgn="base" hangingPunct="1">
              <a:spcBef>
                <a:spcPct val="20000"/>
              </a:spcBef>
              <a:spcAft>
                <a:spcPct val="0"/>
              </a:spcAft>
              <a:buFont typeface="Wingdings" charset="0"/>
              <a:buChar char="§"/>
              <a:defRPr sz="2200">
                <a:solidFill>
                  <a:schemeClr val="tx1"/>
                </a:solidFill>
                <a:latin typeface="Arial"/>
                <a:ea typeface="ＭＳ Ｐゴシック" pitchFamily="-32" charset="-128"/>
              </a:defRPr>
            </a:lvl2pPr>
            <a:lvl3pPr marL="1143000" indent="-228600" algn="l" rtl="0" eaLnBrk="1" fontAlgn="base" hangingPunct="1">
              <a:spcBef>
                <a:spcPct val="20000"/>
              </a:spcBef>
              <a:spcAft>
                <a:spcPct val="0"/>
              </a:spcAft>
              <a:buFont typeface="Wingdings" charset="0"/>
              <a:buChar char="§"/>
              <a:defRPr sz="2000">
                <a:solidFill>
                  <a:schemeClr val="tx1"/>
                </a:solidFill>
                <a:latin typeface="Arial"/>
                <a:ea typeface="ＭＳ Ｐゴシック" pitchFamily="-32" charset="-128"/>
              </a:defRPr>
            </a:lvl3pPr>
            <a:lvl4pPr marL="1600200" indent="-228600" algn="l" rtl="0" eaLnBrk="1" fontAlgn="base" hangingPunct="1">
              <a:spcBef>
                <a:spcPct val="20000"/>
              </a:spcBef>
              <a:spcAft>
                <a:spcPct val="0"/>
              </a:spcAft>
              <a:buFont typeface="Wingdings" charset="0"/>
              <a:buChar char="§"/>
              <a:defRPr sz="2000">
                <a:solidFill>
                  <a:schemeClr val="tx1"/>
                </a:solidFill>
                <a:latin typeface="Arial"/>
                <a:ea typeface="ＭＳ Ｐゴシック" pitchFamily="-32" charset="-128"/>
              </a:defRPr>
            </a:lvl4pPr>
            <a:lvl5pPr marL="2057400" indent="-228600" algn="l" rtl="0" eaLnBrk="1" fontAlgn="base" hangingPunct="1">
              <a:spcBef>
                <a:spcPct val="20000"/>
              </a:spcBef>
              <a:spcAft>
                <a:spcPct val="0"/>
              </a:spcAft>
              <a:buFont typeface="Wingdings" charset="0"/>
              <a:buChar char="§"/>
              <a:defRPr sz="2000">
                <a:solidFill>
                  <a:schemeClr val="tx1"/>
                </a:solidFill>
                <a:latin typeface="Arial"/>
                <a:ea typeface="ＭＳ Ｐゴシック" pitchFamily="-32" charset="-128"/>
              </a:defRPr>
            </a:lvl5pPr>
            <a:lvl6pPr marL="2514600" indent="-228600" algn="l" rtl="0" eaLnBrk="1" fontAlgn="base" hangingPunct="1">
              <a:spcBef>
                <a:spcPct val="20000"/>
              </a:spcBef>
              <a:spcAft>
                <a:spcPct val="0"/>
              </a:spcAft>
              <a:buChar char="»"/>
              <a:defRPr sz="2000">
                <a:solidFill>
                  <a:schemeClr val="tx1"/>
                </a:solidFill>
                <a:latin typeface="+mn-lt"/>
                <a:ea typeface="ＭＳ Ｐゴシック" pitchFamily="-32" charset="-128"/>
              </a:defRPr>
            </a:lvl6pPr>
            <a:lvl7pPr marL="2971800" indent="-228600" algn="l" rtl="0" eaLnBrk="1" fontAlgn="base" hangingPunct="1">
              <a:spcBef>
                <a:spcPct val="20000"/>
              </a:spcBef>
              <a:spcAft>
                <a:spcPct val="0"/>
              </a:spcAft>
              <a:buChar char="»"/>
              <a:defRPr sz="2000">
                <a:solidFill>
                  <a:schemeClr val="tx1"/>
                </a:solidFill>
                <a:latin typeface="+mn-lt"/>
                <a:ea typeface="ＭＳ Ｐゴシック" pitchFamily="-32" charset="-128"/>
              </a:defRPr>
            </a:lvl7pPr>
            <a:lvl8pPr marL="3429000" indent="-228600" algn="l" rtl="0" eaLnBrk="1" fontAlgn="base" hangingPunct="1">
              <a:spcBef>
                <a:spcPct val="20000"/>
              </a:spcBef>
              <a:spcAft>
                <a:spcPct val="0"/>
              </a:spcAft>
              <a:buChar char="»"/>
              <a:defRPr sz="2000">
                <a:solidFill>
                  <a:schemeClr val="tx1"/>
                </a:solidFill>
                <a:latin typeface="+mn-lt"/>
                <a:ea typeface="ＭＳ Ｐゴシック" pitchFamily="-32" charset="-128"/>
              </a:defRPr>
            </a:lvl8pPr>
            <a:lvl9pPr marL="3886200" indent="-228600" algn="l" rtl="0" eaLnBrk="1" fontAlgn="base" hangingPunct="1">
              <a:spcBef>
                <a:spcPct val="20000"/>
              </a:spcBef>
              <a:spcAft>
                <a:spcPct val="0"/>
              </a:spcAft>
              <a:buChar char="»"/>
              <a:defRPr sz="2000">
                <a:solidFill>
                  <a:schemeClr val="tx1"/>
                </a:solidFill>
                <a:latin typeface="+mn-lt"/>
                <a:ea typeface="ＭＳ Ｐゴシック" pitchFamily="-32" charset="-128"/>
              </a:defRPr>
            </a:lvl9pPr>
          </a:lstStyle>
          <a:p>
            <a:pPr marL="0" indent="0">
              <a:buFont typeface="Wingdings" charset="0"/>
              <a:buNone/>
            </a:pPr>
            <a:r>
              <a:rPr lang="en-US" sz="1800" b="1" kern="0" dirty="0">
                <a:latin typeface="Courier New" panose="02070309020205020404" pitchFamily="49" charset="0"/>
                <a:cs typeface="Courier New" panose="02070309020205020404" pitchFamily="49" charset="0"/>
              </a:rPr>
              <a:t>try</a:t>
            </a:r>
          </a:p>
          <a:p>
            <a:pPr marL="0" indent="0">
              <a:buFont typeface="Wingdings" charset="0"/>
              <a:buNone/>
            </a:pPr>
            <a:r>
              <a:rPr lang="en-US" sz="1800" b="1" kern="0" dirty="0">
                <a:latin typeface="Courier New" panose="02070309020205020404" pitchFamily="49" charset="0"/>
                <a:cs typeface="Courier New" panose="02070309020205020404" pitchFamily="49" charset="0"/>
              </a:rPr>
              <a:t>{</a:t>
            </a:r>
          </a:p>
          <a:p>
            <a:pPr marL="0" indent="0">
              <a:buFont typeface="Wingdings" charset="0"/>
              <a:buNone/>
            </a:pPr>
            <a:r>
              <a:rPr lang="en-US" sz="1800" b="1" kern="0" dirty="0">
                <a:latin typeface="Courier New" panose="02070309020205020404" pitchFamily="49" charset="0"/>
                <a:cs typeface="Courier New" panose="02070309020205020404" pitchFamily="49" charset="0"/>
              </a:rPr>
              <a:t>   //code</a:t>
            </a:r>
          </a:p>
          <a:p>
            <a:pPr marL="0" indent="0">
              <a:buFont typeface="Wingdings" charset="0"/>
              <a:buNone/>
            </a:pPr>
            <a:r>
              <a:rPr lang="en-US" sz="1800" b="1" kern="0" dirty="0">
                <a:latin typeface="Courier New" panose="02070309020205020404" pitchFamily="49" charset="0"/>
                <a:cs typeface="Courier New" panose="02070309020205020404" pitchFamily="49" charset="0"/>
              </a:rPr>
              <a:t> //more code</a:t>
            </a:r>
          </a:p>
          <a:p>
            <a:pPr marL="0" indent="0">
              <a:buFont typeface="Wingdings" charset="0"/>
              <a:buNone/>
            </a:pPr>
            <a:r>
              <a:rPr lang="en-US" sz="1800" b="1" kern="0" dirty="0">
                <a:latin typeface="Courier New" panose="02070309020205020404" pitchFamily="49" charset="0"/>
                <a:cs typeface="Courier New" panose="02070309020205020404" pitchFamily="49" charset="0"/>
              </a:rPr>
              <a:t> //more code</a:t>
            </a:r>
          </a:p>
          <a:p>
            <a:pPr marL="0" indent="0">
              <a:buFont typeface="Wingdings" charset="0"/>
              <a:buNone/>
            </a:pPr>
            <a:r>
              <a:rPr lang="en-US" sz="1800" b="1" kern="0" dirty="0">
                <a:latin typeface="Courier New" panose="02070309020205020404" pitchFamily="49" charset="0"/>
                <a:cs typeface="Courier New" panose="02070309020205020404" pitchFamily="49" charset="0"/>
              </a:rPr>
              <a:t>}</a:t>
            </a:r>
          </a:p>
          <a:p>
            <a:pPr marL="0" indent="0">
              <a:buFont typeface="Wingdings" charset="0"/>
              <a:buNone/>
            </a:pPr>
            <a:r>
              <a:rPr lang="en-US" sz="1800" b="1" kern="0" dirty="0">
                <a:latin typeface="Courier New" panose="02070309020205020404" pitchFamily="49" charset="0"/>
                <a:cs typeface="Courier New" panose="02070309020205020404" pitchFamily="49" charset="0"/>
              </a:rPr>
              <a:t>catch (</a:t>
            </a:r>
            <a:r>
              <a:rPr lang="en-US" sz="1800" b="1" kern="0" dirty="0" err="1">
                <a:latin typeface="Courier New" panose="02070309020205020404" pitchFamily="49" charset="0"/>
                <a:cs typeface="Courier New" panose="02070309020205020404" pitchFamily="49" charset="0"/>
              </a:rPr>
              <a:t>ExceptionType</a:t>
            </a:r>
            <a:r>
              <a:rPr lang="en-US" sz="1800" b="1" kern="0" dirty="0">
                <a:latin typeface="Courier New" panose="02070309020205020404" pitchFamily="49" charset="0"/>
                <a:cs typeface="Courier New" panose="02070309020205020404" pitchFamily="49" charset="0"/>
              </a:rPr>
              <a:t> e)</a:t>
            </a:r>
          </a:p>
          <a:p>
            <a:pPr marL="0" indent="0">
              <a:buFont typeface="Wingdings" charset="0"/>
              <a:buNone/>
            </a:pPr>
            <a:r>
              <a:rPr lang="en-US" sz="1800" b="1" kern="0" dirty="0">
                <a:latin typeface="Courier New" panose="02070309020205020404" pitchFamily="49" charset="0"/>
                <a:cs typeface="Courier New" panose="02070309020205020404" pitchFamily="49" charset="0"/>
              </a:rPr>
              <a:t>{</a:t>
            </a:r>
          </a:p>
          <a:p>
            <a:pPr marL="0" indent="0">
              <a:buFont typeface="Wingdings" charset="0"/>
              <a:buNone/>
            </a:pPr>
            <a:r>
              <a:rPr lang="en-US" sz="1800" b="1" kern="0" dirty="0">
                <a:latin typeface="Courier New" panose="02070309020205020404" pitchFamily="49" charset="0"/>
                <a:cs typeface="Courier New" panose="02070309020205020404" pitchFamily="49" charset="0"/>
              </a:rPr>
              <a:t>   //handler for this type</a:t>
            </a:r>
          </a:p>
          <a:p>
            <a:pPr marL="0" indent="0">
              <a:buFont typeface="Wingdings" charset="0"/>
              <a:buNone/>
            </a:pPr>
            <a:r>
              <a:rPr lang="en-US" sz="1800" b="1" kern="0" dirty="0">
                <a:latin typeface="Courier New" panose="02070309020205020404" pitchFamily="49" charset="0"/>
                <a:cs typeface="Courier New" panose="02070309020205020404" pitchFamily="49" charset="0"/>
              </a:rPr>
              <a:t>}</a:t>
            </a:r>
          </a:p>
          <a:p>
            <a:pPr marL="0" indent="0">
              <a:buFont typeface="Wingdings" charset="0"/>
              <a:buNone/>
            </a:pPr>
            <a:r>
              <a:rPr lang="en-US" sz="1800" b="1" kern="0" dirty="0">
                <a:latin typeface="Courier New" panose="02070309020205020404" pitchFamily="49" charset="0"/>
                <a:cs typeface="Courier New" panose="02070309020205020404" pitchFamily="49" charset="0"/>
              </a:rPr>
              <a:t>Catch(</a:t>
            </a:r>
            <a:r>
              <a:rPr lang="en-US" sz="1800" b="1" kern="0" dirty="0" err="1">
                <a:latin typeface="Courier New" panose="02070309020205020404" pitchFamily="49" charset="0"/>
                <a:cs typeface="Courier New" panose="02070309020205020404" pitchFamily="49" charset="0"/>
              </a:rPr>
              <a:t>NullPointer</a:t>
            </a:r>
            <a:r>
              <a:rPr lang="en-US" sz="1800" b="1" kern="0" dirty="0">
                <a:latin typeface="Courier New" panose="02070309020205020404" pitchFamily="49" charset="0"/>
                <a:cs typeface="Courier New" panose="02070309020205020404" pitchFamily="49" charset="0"/>
              </a:rPr>
              <a:t> n){//}</a:t>
            </a:r>
          </a:p>
          <a:p>
            <a:pPr marL="0" indent="0">
              <a:buFont typeface="Wingdings" charset="0"/>
              <a:buNone/>
            </a:pPr>
            <a:r>
              <a:rPr lang="en-US" sz="1800" b="1" kern="0" dirty="0">
                <a:latin typeface="Courier New" panose="02070309020205020404" pitchFamily="49" charset="0"/>
                <a:cs typeface="Courier New" panose="02070309020205020404" pitchFamily="49" charset="0"/>
              </a:rPr>
              <a:t>finally{</a:t>
            </a:r>
          </a:p>
          <a:p>
            <a:pPr marL="0" indent="0">
              <a:buFont typeface="Wingdings" charset="0"/>
              <a:buNone/>
            </a:pPr>
            <a:r>
              <a:rPr lang="en-US" sz="1800" b="1" kern="0" dirty="0">
                <a:latin typeface="Courier New" panose="02070309020205020404" pitchFamily="49" charset="0"/>
                <a:cs typeface="Courier New" panose="02070309020205020404" pitchFamily="49" charset="0"/>
              </a:rPr>
              <a:t>  //Executes always</a:t>
            </a:r>
          </a:p>
          <a:p>
            <a:pPr marL="0" indent="0">
              <a:buFont typeface="Wingdings" charset="0"/>
              <a:buNone/>
            </a:pPr>
            <a:r>
              <a:rPr lang="en-US" sz="1800" b="1" kern="0"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31195625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BE6E41-DCE6-474B-B729-B06A7F64BB1F}"/>
              </a:ext>
            </a:extLst>
          </p:cNvPr>
          <p:cNvSpPr>
            <a:spLocks noGrp="1"/>
          </p:cNvSpPr>
          <p:nvPr>
            <p:ph type="title"/>
          </p:nvPr>
        </p:nvSpPr>
        <p:spPr/>
        <p:txBody>
          <a:bodyPr/>
          <a:lstStyle/>
          <a:p>
            <a:r>
              <a:rPr lang="en-US" dirty="0"/>
              <a:t>Tasks</a:t>
            </a:r>
          </a:p>
        </p:txBody>
      </p:sp>
      <p:sp>
        <p:nvSpPr>
          <p:cNvPr id="3" name="Content Placeholder 2">
            <a:extLst>
              <a:ext uri="{FF2B5EF4-FFF2-40B4-BE49-F238E27FC236}">
                <a16:creationId xmlns:a16="http://schemas.microsoft.com/office/drawing/2014/main" id="{568F373F-14A0-EC42-8A3C-550EC175739E}"/>
              </a:ext>
            </a:extLst>
          </p:cNvPr>
          <p:cNvSpPr>
            <a:spLocks noGrp="1"/>
          </p:cNvSpPr>
          <p:nvPr>
            <p:ph idx="1"/>
          </p:nvPr>
        </p:nvSpPr>
        <p:spPr>
          <a:xfrm>
            <a:off x="675145" y="1295400"/>
            <a:ext cx="10363200" cy="4800600"/>
          </a:xfrm>
        </p:spPr>
        <p:txBody>
          <a:bodyPr/>
          <a:lstStyle/>
          <a:p>
            <a:pPr>
              <a:buFont typeface="Wingdings" panose="05000000000000000000" pitchFamily="2" charset="2"/>
              <a:buChar char="ü"/>
            </a:pPr>
            <a:r>
              <a:rPr lang="en-US" sz="2800" dirty="0"/>
              <a:t>Lambdas</a:t>
            </a:r>
          </a:p>
          <a:p>
            <a:pPr>
              <a:buFont typeface="Wingdings" panose="05000000000000000000" pitchFamily="2" charset="2"/>
              <a:buChar char="ü"/>
            </a:pPr>
            <a:r>
              <a:rPr lang="en-US" sz="2800" dirty="0"/>
              <a:t>UML Class Diagrams</a:t>
            </a:r>
          </a:p>
          <a:p>
            <a:pPr>
              <a:buFont typeface="Wingdings" panose="05000000000000000000" pitchFamily="2" charset="2"/>
              <a:buChar char="ü"/>
            </a:pPr>
            <a:r>
              <a:rPr lang="en-US" sz="2800" dirty="0"/>
              <a:t>Access Modifiers</a:t>
            </a:r>
          </a:p>
          <a:p>
            <a:pPr>
              <a:buFont typeface="Wingdings" panose="05000000000000000000" pitchFamily="2" charset="2"/>
              <a:buChar char="ü"/>
            </a:pPr>
            <a:r>
              <a:rPr lang="en-US" sz="2800" dirty="0"/>
              <a:t>Inheritance &amp; Polymorphism</a:t>
            </a:r>
          </a:p>
          <a:p>
            <a:pPr>
              <a:buFont typeface="Wingdings" panose="05000000000000000000" pitchFamily="2" charset="2"/>
              <a:buChar char="ü"/>
            </a:pPr>
            <a:r>
              <a:rPr lang="en-US" sz="2800" dirty="0"/>
              <a:t>Inner Classes</a:t>
            </a:r>
          </a:p>
          <a:p>
            <a:pPr>
              <a:buFont typeface="Wingdings" panose="05000000000000000000" pitchFamily="2" charset="2"/>
              <a:buChar char="ü"/>
            </a:pPr>
            <a:r>
              <a:rPr lang="en-US" sz="2800" dirty="0"/>
              <a:t>Abstract Classes &amp; Interfaces</a:t>
            </a:r>
          </a:p>
          <a:p>
            <a:pPr>
              <a:buFont typeface="Wingdings" panose="05000000000000000000" pitchFamily="2" charset="2"/>
              <a:buChar char="ü"/>
            </a:pPr>
            <a:r>
              <a:rPr lang="en-US" sz="2800" dirty="0"/>
              <a:t>File I/O</a:t>
            </a:r>
          </a:p>
          <a:p>
            <a:pPr>
              <a:buFont typeface="Wingdings" panose="05000000000000000000" pitchFamily="2" charset="2"/>
              <a:buChar char="ü"/>
            </a:pPr>
            <a:r>
              <a:rPr lang="en-US" sz="2800" dirty="0"/>
              <a:t>Recursion</a:t>
            </a:r>
          </a:p>
          <a:p>
            <a:pPr>
              <a:buFont typeface="Wingdings" panose="05000000000000000000" pitchFamily="2" charset="2"/>
              <a:buChar char="ü"/>
            </a:pPr>
            <a:r>
              <a:rPr lang="en-US" sz="2800" dirty="0"/>
              <a:t>Generics</a:t>
            </a:r>
          </a:p>
          <a:p>
            <a:pPr>
              <a:buFont typeface="Wingdings" panose="05000000000000000000" pitchFamily="2" charset="2"/>
              <a:buChar char="ü"/>
            </a:pPr>
            <a:endParaRPr lang="en-US" sz="2800" dirty="0"/>
          </a:p>
          <a:p>
            <a:pPr>
              <a:buFont typeface="Wingdings" panose="05000000000000000000" pitchFamily="2" charset="2"/>
              <a:buChar char="ü"/>
            </a:pPr>
            <a:endParaRPr lang="en-US" sz="2800" dirty="0"/>
          </a:p>
          <a:p>
            <a:pPr>
              <a:buFont typeface="Wingdings" panose="05000000000000000000" pitchFamily="2" charset="2"/>
              <a:buChar char="ü"/>
            </a:pPr>
            <a:endParaRPr lang="en-US" sz="2800" dirty="0"/>
          </a:p>
        </p:txBody>
      </p:sp>
      <p:sp>
        <p:nvSpPr>
          <p:cNvPr id="4" name="Slide Number Placeholder 3">
            <a:extLst>
              <a:ext uri="{FF2B5EF4-FFF2-40B4-BE49-F238E27FC236}">
                <a16:creationId xmlns:a16="http://schemas.microsoft.com/office/drawing/2014/main" id="{EDB9DCDA-5E16-7147-8E04-E25CC3A037C4}"/>
              </a:ext>
            </a:extLst>
          </p:cNvPr>
          <p:cNvSpPr>
            <a:spLocks noGrp="1"/>
          </p:cNvSpPr>
          <p:nvPr>
            <p:ph type="sldNum" sz="quarter" idx="10"/>
          </p:nvPr>
        </p:nvSpPr>
        <p:spPr/>
        <p:txBody>
          <a:bodyPr/>
          <a:lstStyle/>
          <a:p>
            <a:fld id="{A35D118A-333E-D14F-A7CC-F26895C7C671}" type="slidenum">
              <a:rPr lang="en-US" smtClean="0"/>
              <a:t>2</a:t>
            </a:fld>
            <a:endParaRPr lang="en-US" dirty="0"/>
          </a:p>
        </p:txBody>
      </p:sp>
    </p:spTree>
    <p:extLst>
      <p:ext uri="{BB962C8B-B14F-4D97-AF65-F5344CB8AC3E}">
        <p14:creationId xmlns:p14="http://schemas.microsoft.com/office/powerpoint/2010/main" val="18489024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BE6E41-DCE6-474B-B729-B06A7F64BB1F}"/>
              </a:ext>
            </a:extLst>
          </p:cNvPr>
          <p:cNvSpPr>
            <a:spLocks noGrp="1"/>
          </p:cNvSpPr>
          <p:nvPr>
            <p:ph type="title"/>
          </p:nvPr>
        </p:nvSpPr>
        <p:spPr>
          <a:xfrm>
            <a:off x="653374" y="381000"/>
            <a:ext cx="10319426" cy="762000"/>
          </a:xfrm>
        </p:spPr>
        <p:txBody>
          <a:bodyPr/>
          <a:lstStyle/>
          <a:p>
            <a:r>
              <a:rPr lang="en-US" dirty="0"/>
              <a:t>Throw an Exception</a:t>
            </a:r>
          </a:p>
        </p:txBody>
      </p:sp>
      <p:sp>
        <p:nvSpPr>
          <p:cNvPr id="3" name="Content Placeholder 2">
            <a:extLst>
              <a:ext uri="{FF2B5EF4-FFF2-40B4-BE49-F238E27FC236}">
                <a16:creationId xmlns:a16="http://schemas.microsoft.com/office/drawing/2014/main" id="{568F373F-14A0-EC42-8A3C-550EC175739E}"/>
              </a:ext>
            </a:extLst>
          </p:cNvPr>
          <p:cNvSpPr>
            <a:spLocks noGrp="1"/>
          </p:cNvSpPr>
          <p:nvPr>
            <p:ph idx="1"/>
          </p:nvPr>
        </p:nvSpPr>
        <p:spPr>
          <a:xfrm>
            <a:off x="5029200" y="1305208"/>
            <a:ext cx="6703579" cy="4419600"/>
          </a:xfrm>
        </p:spPr>
        <p:txBody>
          <a:bodyPr/>
          <a:lstStyle/>
          <a:p>
            <a:r>
              <a:rPr lang="en-US" sz="1800" dirty="0"/>
              <a:t>The</a:t>
            </a:r>
            <a:r>
              <a:rPr lang="en-US" sz="1800" b="1" dirty="0"/>
              <a:t> throw</a:t>
            </a:r>
            <a:r>
              <a:rPr lang="en-US" sz="1800" dirty="0"/>
              <a:t> keyword is used to throw an exception</a:t>
            </a:r>
          </a:p>
          <a:p>
            <a:r>
              <a:rPr lang="en-US" sz="1800" dirty="0"/>
              <a:t>The</a:t>
            </a:r>
            <a:r>
              <a:rPr lang="en-US" sz="1800" b="1" dirty="0"/>
              <a:t> throws</a:t>
            </a:r>
            <a:r>
              <a:rPr lang="en-US" sz="1800" dirty="0"/>
              <a:t> is used for declaring that a method may throw exception (written in the signature of the method)</a:t>
            </a:r>
          </a:p>
          <a:p>
            <a:r>
              <a:rPr lang="en-US" sz="1800" dirty="0"/>
              <a:t>When a </a:t>
            </a:r>
            <a:r>
              <a:rPr lang="en-US" sz="1800" b="1" dirty="0"/>
              <a:t>method throws an exception</a:t>
            </a:r>
            <a:r>
              <a:rPr lang="en-US" sz="1800" dirty="0"/>
              <a:t>, you are declaring that this method may throw an exception that it does not handle. This shifts the responsibility of handling the exception to the JVM, which will print the stack trace of the exception to the standard error stream if an exception is thrown and not caught within the method</a:t>
            </a:r>
          </a:p>
          <a:p>
            <a:r>
              <a:rPr lang="en-US" sz="1800" dirty="0"/>
              <a:t>When an exception is thrown and not caught within a method that declares throws Exception, the exception is propagated up the call stack (from method that occurred to method that called)</a:t>
            </a:r>
          </a:p>
        </p:txBody>
      </p:sp>
      <p:sp>
        <p:nvSpPr>
          <p:cNvPr id="4" name="Slide Number Placeholder 3">
            <a:extLst>
              <a:ext uri="{FF2B5EF4-FFF2-40B4-BE49-F238E27FC236}">
                <a16:creationId xmlns:a16="http://schemas.microsoft.com/office/drawing/2014/main" id="{EDB9DCDA-5E16-7147-8E04-E25CC3A037C4}"/>
              </a:ext>
            </a:extLst>
          </p:cNvPr>
          <p:cNvSpPr>
            <a:spLocks noGrp="1"/>
          </p:cNvSpPr>
          <p:nvPr>
            <p:ph type="sldNum" sz="quarter" idx="10"/>
          </p:nvPr>
        </p:nvSpPr>
        <p:spPr/>
        <p:txBody>
          <a:bodyPr/>
          <a:lstStyle/>
          <a:p>
            <a:fld id="{A35D118A-333E-D14F-A7CC-F26895C7C671}" type="slidenum">
              <a:rPr lang="en-US" smtClean="0"/>
              <a:t>20</a:t>
            </a:fld>
            <a:endParaRPr lang="en-US" dirty="0"/>
          </a:p>
        </p:txBody>
      </p:sp>
      <p:sp>
        <p:nvSpPr>
          <p:cNvPr id="5" name="Content Placeholder 2">
            <a:extLst>
              <a:ext uri="{FF2B5EF4-FFF2-40B4-BE49-F238E27FC236}">
                <a16:creationId xmlns:a16="http://schemas.microsoft.com/office/drawing/2014/main" id="{E375F242-B550-86A6-FFC5-FE2F3AD9DF1C}"/>
              </a:ext>
            </a:extLst>
          </p:cNvPr>
          <p:cNvSpPr txBox="1">
            <a:spLocks/>
          </p:cNvSpPr>
          <p:nvPr/>
        </p:nvSpPr>
        <p:spPr bwMode="auto">
          <a:xfrm>
            <a:off x="533400" y="1295400"/>
            <a:ext cx="4289633" cy="4419600"/>
          </a:xfrm>
          <a:prstGeom prst="rect">
            <a:avLst/>
          </a:prstGeom>
          <a:solidFill>
            <a:schemeClr val="accent5">
              <a:lumMod val="20000"/>
              <a:lumOff val="80000"/>
            </a:schemeClr>
          </a:solid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Font typeface="Wingdings" charset="0"/>
              <a:buChar char="§"/>
              <a:defRPr sz="2400">
                <a:solidFill>
                  <a:schemeClr val="tx1"/>
                </a:solidFill>
                <a:latin typeface="Arial"/>
                <a:ea typeface="ＭＳ Ｐゴシック" charset="0"/>
                <a:cs typeface="ＭＳ Ｐゴシック" charset="0"/>
              </a:defRPr>
            </a:lvl1pPr>
            <a:lvl2pPr marL="742950" indent="-285750" algn="l" rtl="0" eaLnBrk="1" fontAlgn="base" hangingPunct="1">
              <a:spcBef>
                <a:spcPct val="20000"/>
              </a:spcBef>
              <a:spcAft>
                <a:spcPct val="0"/>
              </a:spcAft>
              <a:buFont typeface="Wingdings" charset="0"/>
              <a:buChar char="§"/>
              <a:defRPr sz="2200">
                <a:solidFill>
                  <a:schemeClr val="tx1"/>
                </a:solidFill>
                <a:latin typeface="Arial"/>
                <a:ea typeface="ＭＳ Ｐゴシック" pitchFamily="-32" charset="-128"/>
              </a:defRPr>
            </a:lvl2pPr>
            <a:lvl3pPr marL="1143000" indent="-228600" algn="l" rtl="0" eaLnBrk="1" fontAlgn="base" hangingPunct="1">
              <a:spcBef>
                <a:spcPct val="20000"/>
              </a:spcBef>
              <a:spcAft>
                <a:spcPct val="0"/>
              </a:spcAft>
              <a:buFont typeface="Wingdings" charset="0"/>
              <a:buChar char="§"/>
              <a:defRPr sz="2000">
                <a:solidFill>
                  <a:schemeClr val="tx1"/>
                </a:solidFill>
                <a:latin typeface="Arial"/>
                <a:ea typeface="ＭＳ Ｐゴシック" pitchFamily="-32" charset="-128"/>
              </a:defRPr>
            </a:lvl3pPr>
            <a:lvl4pPr marL="1600200" indent="-228600" algn="l" rtl="0" eaLnBrk="1" fontAlgn="base" hangingPunct="1">
              <a:spcBef>
                <a:spcPct val="20000"/>
              </a:spcBef>
              <a:spcAft>
                <a:spcPct val="0"/>
              </a:spcAft>
              <a:buFont typeface="Wingdings" charset="0"/>
              <a:buChar char="§"/>
              <a:defRPr sz="2000">
                <a:solidFill>
                  <a:schemeClr val="tx1"/>
                </a:solidFill>
                <a:latin typeface="Arial"/>
                <a:ea typeface="ＭＳ Ｐゴシック" pitchFamily="-32" charset="-128"/>
              </a:defRPr>
            </a:lvl4pPr>
            <a:lvl5pPr marL="2057400" indent="-228600" algn="l" rtl="0" eaLnBrk="1" fontAlgn="base" hangingPunct="1">
              <a:spcBef>
                <a:spcPct val="20000"/>
              </a:spcBef>
              <a:spcAft>
                <a:spcPct val="0"/>
              </a:spcAft>
              <a:buFont typeface="Wingdings" charset="0"/>
              <a:buChar char="§"/>
              <a:defRPr sz="2000">
                <a:solidFill>
                  <a:schemeClr val="tx1"/>
                </a:solidFill>
                <a:latin typeface="Arial"/>
                <a:ea typeface="ＭＳ Ｐゴシック" pitchFamily="-32" charset="-128"/>
              </a:defRPr>
            </a:lvl5pPr>
            <a:lvl6pPr marL="2514600" indent="-228600" algn="l" rtl="0" eaLnBrk="1" fontAlgn="base" hangingPunct="1">
              <a:spcBef>
                <a:spcPct val="20000"/>
              </a:spcBef>
              <a:spcAft>
                <a:spcPct val="0"/>
              </a:spcAft>
              <a:buChar char="»"/>
              <a:defRPr sz="2000">
                <a:solidFill>
                  <a:schemeClr val="tx1"/>
                </a:solidFill>
                <a:latin typeface="+mn-lt"/>
                <a:ea typeface="ＭＳ Ｐゴシック" pitchFamily="-32" charset="-128"/>
              </a:defRPr>
            </a:lvl6pPr>
            <a:lvl7pPr marL="2971800" indent="-228600" algn="l" rtl="0" eaLnBrk="1" fontAlgn="base" hangingPunct="1">
              <a:spcBef>
                <a:spcPct val="20000"/>
              </a:spcBef>
              <a:spcAft>
                <a:spcPct val="0"/>
              </a:spcAft>
              <a:buChar char="»"/>
              <a:defRPr sz="2000">
                <a:solidFill>
                  <a:schemeClr val="tx1"/>
                </a:solidFill>
                <a:latin typeface="+mn-lt"/>
                <a:ea typeface="ＭＳ Ｐゴシック" pitchFamily="-32" charset="-128"/>
              </a:defRPr>
            </a:lvl7pPr>
            <a:lvl8pPr marL="3429000" indent="-228600" algn="l" rtl="0" eaLnBrk="1" fontAlgn="base" hangingPunct="1">
              <a:spcBef>
                <a:spcPct val="20000"/>
              </a:spcBef>
              <a:spcAft>
                <a:spcPct val="0"/>
              </a:spcAft>
              <a:buChar char="»"/>
              <a:defRPr sz="2000">
                <a:solidFill>
                  <a:schemeClr val="tx1"/>
                </a:solidFill>
                <a:latin typeface="+mn-lt"/>
                <a:ea typeface="ＭＳ Ｐゴシック" pitchFamily="-32" charset="-128"/>
              </a:defRPr>
            </a:lvl8pPr>
            <a:lvl9pPr marL="3886200" indent="-228600" algn="l" rtl="0" eaLnBrk="1" fontAlgn="base" hangingPunct="1">
              <a:spcBef>
                <a:spcPct val="20000"/>
              </a:spcBef>
              <a:spcAft>
                <a:spcPct val="0"/>
              </a:spcAft>
              <a:buChar char="»"/>
              <a:defRPr sz="2000">
                <a:solidFill>
                  <a:schemeClr val="tx1"/>
                </a:solidFill>
                <a:latin typeface="+mn-lt"/>
                <a:ea typeface="ＭＳ Ｐゴシック" pitchFamily="-32" charset="-128"/>
              </a:defRPr>
            </a:lvl9pPr>
          </a:lstStyle>
          <a:p>
            <a:pPr marL="0" indent="0">
              <a:buFont typeface="Wingdings" charset="0"/>
              <a:buNone/>
            </a:pPr>
            <a:r>
              <a:rPr lang="en-US" sz="1800" b="1" kern="0" dirty="0">
                <a:latin typeface="Courier New" panose="02070309020205020404" pitchFamily="49" charset="0"/>
                <a:cs typeface="Courier New" panose="02070309020205020404" pitchFamily="49" charset="0"/>
              </a:rPr>
              <a:t>// Use of unchecked Exception </a:t>
            </a:r>
          </a:p>
          <a:p>
            <a:pPr marL="0" indent="0">
              <a:buFont typeface="Wingdings" charset="0"/>
              <a:buNone/>
            </a:pPr>
            <a:r>
              <a:rPr lang="en-US" sz="1800" b="1" kern="0" dirty="0">
                <a:latin typeface="Courier New" panose="02070309020205020404" pitchFamily="49" charset="0"/>
                <a:cs typeface="Courier New" panose="02070309020205020404" pitchFamily="49" charset="0"/>
              </a:rPr>
              <a:t> try { </a:t>
            </a:r>
          </a:p>
          <a:p>
            <a:pPr marL="0" indent="0">
              <a:buFont typeface="Wingdings" charset="0"/>
              <a:buNone/>
            </a:pPr>
            <a:r>
              <a:rPr lang="en-US" sz="1800" b="1" kern="0" dirty="0">
                <a:latin typeface="Courier New" panose="02070309020205020404" pitchFamily="49" charset="0"/>
                <a:cs typeface="Courier New" panose="02070309020205020404" pitchFamily="49" charset="0"/>
              </a:rPr>
              <a:t> // double x=3/0; </a:t>
            </a:r>
          </a:p>
          <a:p>
            <a:pPr marL="0" indent="0">
              <a:buFont typeface="Wingdings" charset="0"/>
              <a:buNone/>
            </a:pPr>
            <a:r>
              <a:rPr lang="en-US" sz="1800" b="1" kern="0" dirty="0">
                <a:latin typeface="Courier New" panose="02070309020205020404" pitchFamily="49" charset="0"/>
                <a:cs typeface="Courier New" panose="02070309020205020404" pitchFamily="49" charset="0"/>
              </a:rPr>
              <a:t> throw new </a:t>
            </a:r>
            <a:r>
              <a:rPr lang="en-US" sz="1800" b="1" kern="0" dirty="0" err="1">
                <a:latin typeface="Courier New" panose="02070309020205020404" pitchFamily="49" charset="0"/>
                <a:cs typeface="Courier New" panose="02070309020205020404" pitchFamily="49" charset="0"/>
              </a:rPr>
              <a:t>ArithmeticException</a:t>
            </a:r>
            <a:r>
              <a:rPr lang="en-US" sz="1800" b="1" kern="0" dirty="0">
                <a:latin typeface="Courier New" panose="02070309020205020404" pitchFamily="49" charset="0"/>
                <a:cs typeface="Courier New" panose="02070309020205020404" pitchFamily="49" charset="0"/>
              </a:rPr>
              <a:t>(); </a:t>
            </a:r>
          </a:p>
          <a:p>
            <a:pPr marL="0" indent="0">
              <a:buFont typeface="Wingdings" charset="0"/>
              <a:buNone/>
            </a:pPr>
            <a:r>
              <a:rPr lang="en-US" sz="1800" b="1" kern="0" dirty="0">
                <a:latin typeface="Courier New" panose="02070309020205020404" pitchFamily="49" charset="0"/>
                <a:cs typeface="Courier New" panose="02070309020205020404" pitchFamily="49" charset="0"/>
              </a:rPr>
              <a:t> } </a:t>
            </a:r>
          </a:p>
          <a:p>
            <a:pPr marL="0" indent="0">
              <a:buFont typeface="Wingdings" charset="0"/>
              <a:buNone/>
            </a:pPr>
            <a:r>
              <a:rPr lang="en-US" sz="1800" b="1" kern="0" dirty="0">
                <a:latin typeface="Courier New" panose="02070309020205020404" pitchFamily="49" charset="0"/>
                <a:cs typeface="Courier New" panose="02070309020205020404" pitchFamily="49" charset="0"/>
              </a:rPr>
              <a:t> catch (</a:t>
            </a:r>
            <a:r>
              <a:rPr lang="en-US" sz="1800" b="1" kern="0" dirty="0" err="1">
                <a:latin typeface="Courier New" panose="02070309020205020404" pitchFamily="49" charset="0"/>
                <a:cs typeface="Courier New" panose="02070309020205020404" pitchFamily="49" charset="0"/>
              </a:rPr>
              <a:t>ArithmeticException</a:t>
            </a:r>
            <a:r>
              <a:rPr lang="en-US" sz="1800" b="1" kern="0" dirty="0">
                <a:latin typeface="Courier New" panose="02070309020205020404" pitchFamily="49" charset="0"/>
                <a:cs typeface="Courier New" panose="02070309020205020404" pitchFamily="49" charset="0"/>
              </a:rPr>
              <a:t> e) </a:t>
            </a:r>
          </a:p>
          <a:p>
            <a:pPr marL="0" indent="0">
              <a:buFont typeface="Wingdings" charset="0"/>
              <a:buNone/>
            </a:pPr>
            <a:r>
              <a:rPr lang="en-US" sz="1800" b="1" kern="0" dirty="0">
                <a:latin typeface="Courier New" panose="02070309020205020404" pitchFamily="49" charset="0"/>
                <a:cs typeface="Courier New" panose="02070309020205020404" pitchFamily="49" charset="0"/>
              </a:rPr>
              <a:t> { </a:t>
            </a:r>
          </a:p>
          <a:p>
            <a:pPr marL="0" indent="0">
              <a:buFont typeface="Wingdings" charset="0"/>
              <a:buNone/>
            </a:pPr>
            <a:r>
              <a:rPr lang="en-US" sz="1800" b="1" kern="0" dirty="0">
                <a:latin typeface="Courier New" panose="02070309020205020404" pitchFamily="49" charset="0"/>
                <a:cs typeface="Courier New" panose="02070309020205020404" pitchFamily="49" charset="0"/>
              </a:rPr>
              <a:t> //log of method calls of e</a:t>
            </a:r>
          </a:p>
          <a:p>
            <a:pPr marL="0" indent="0">
              <a:buFont typeface="Wingdings" charset="0"/>
              <a:buNone/>
            </a:pPr>
            <a:r>
              <a:rPr lang="en-US" sz="1800" b="1" kern="0" dirty="0">
                <a:latin typeface="Courier New" panose="02070309020205020404" pitchFamily="49" charset="0"/>
                <a:cs typeface="Courier New" panose="02070309020205020404" pitchFamily="49" charset="0"/>
              </a:rPr>
              <a:t> </a:t>
            </a:r>
            <a:r>
              <a:rPr lang="en-US" sz="1800" b="1" kern="0" dirty="0" err="1">
                <a:latin typeface="Courier New" panose="02070309020205020404" pitchFamily="49" charset="0"/>
                <a:cs typeface="Courier New" panose="02070309020205020404" pitchFamily="49" charset="0"/>
              </a:rPr>
              <a:t>e.printStackTrace</a:t>
            </a:r>
            <a:r>
              <a:rPr lang="en-US" sz="1800" b="1" kern="0" dirty="0">
                <a:latin typeface="Courier New" panose="02070309020205020404" pitchFamily="49" charset="0"/>
                <a:cs typeface="Courier New" panose="02070309020205020404" pitchFamily="49" charset="0"/>
              </a:rPr>
              <a:t>(); </a:t>
            </a:r>
          </a:p>
          <a:p>
            <a:pPr marL="0" indent="0">
              <a:buFont typeface="Wingdings" charset="0"/>
              <a:buNone/>
            </a:pPr>
            <a:r>
              <a:rPr lang="en-US" sz="1800" b="1" kern="0" dirty="0">
                <a:latin typeface="Courier New" panose="02070309020205020404" pitchFamily="49" charset="0"/>
                <a:cs typeface="Courier New" panose="02070309020205020404" pitchFamily="49" charset="0"/>
              </a:rPr>
              <a:t> } </a:t>
            </a:r>
          </a:p>
        </p:txBody>
      </p:sp>
    </p:spTree>
    <p:extLst>
      <p:ext uri="{BB962C8B-B14F-4D97-AF65-F5344CB8AC3E}">
        <p14:creationId xmlns:p14="http://schemas.microsoft.com/office/powerpoint/2010/main" val="9230726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BE6E41-DCE6-474B-B729-B06A7F64BB1F}"/>
              </a:ext>
            </a:extLst>
          </p:cNvPr>
          <p:cNvSpPr>
            <a:spLocks noGrp="1"/>
          </p:cNvSpPr>
          <p:nvPr>
            <p:ph type="title"/>
          </p:nvPr>
        </p:nvSpPr>
        <p:spPr>
          <a:xfrm>
            <a:off x="653374" y="381000"/>
            <a:ext cx="10319426" cy="762000"/>
          </a:xfrm>
        </p:spPr>
        <p:txBody>
          <a:bodyPr/>
          <a:lstStyle/>
          <a:p>
            <a:r>
              <a:rPr lang="en-US" b="1" dirty="0"/>
              <a:t>Exception Propagation &amp; Chained Exception</a:t>
            </a:r>
            <a:endParaRPr lang="en-US" dirty="0"/>
          </a:p>
        </p:txBody>
      </p:sp>
      <p:sp>
        <p:nvSpPr>
          <p:cNvPr id="4" name="Slide Number Placeholder 3">
            <a:extLst>
              <a:ext uri="{FF2B5EF4-FFF2-40B4-BE49-F238E27FC236}">
                <a16:creationId xmlns:a16="http://schemas.microsoft.com/office/drawing/2014/main" id="{EDB9DCDA-5E16-7147-8E04-E25CC3A037C4}"/>
              </a:ext>
            </a:extLst>
          </p:cNvPr>
          <p:cNvSpPr>
            <a:spLocks noGrp="1"/>
          </p:cNvSpPr>
          <p:nvPr>
            <p:ph type="sldNum" sz="quarter" idx="10"/>
          </p:nvPr>
        </p:nvSpPr>
        <p:spPr/>
        <p:txBody>
          <a:bodyPr/>
          <a:lstStyle/>
          <a:p>
            <a:fld id="{A35D118A-333E-D14F-A7CC-F26895C7C671}" type="slidenum">
              <a:rPr lang="en-US" smtClean="0"/>
              <a:t>21</a:t>
            </a:fld>
            <a:endParaRPr lang="en-US" dirty="0"/>
          </a:p>
        </p:txBody>
      </p:sp>
      <p:sp>
        <p:nvSpPr>
          <p:cNvPr id="8" name="Content Placeholder 2">
            <a:extLst>
              <a:ext uri="{FF2B5EF4-FFF2-40B4-BE49-F238E27FC236}">
                <a16:creationId xmlns:a16="http://schemas.microsoft.com/office/drawing/2014/main" id="{48D92EF4-3CC2-4BD2-3EE6-37330EDC3084}"/>
              </a:ext>
            </a:extLst>
          </p:cNvPr>
          <p:cNvSpPr txBox="1">
            <a:spLocks/>
          </p:cNvSpPr>
          <p:nvPr/>
        </p:nvSpPr>
        <p:spPr bwMode="auto">
          <a:xfrm>
            <a:off x="653374" y="1219200"/>
            <a:ext cx="4191000" cy="5060950"/>
          </a:xfrm>
          <a:prstGeom prst="rect">
            <a:avLst/>
          </a:prstGeom>
          <a:solidFill>
            <a:schemeClr val="accent5">
              <a:lumMod val="20000"/>
              <a:lumOff val="80000"/>
            </a:schemeClr>
          </a:solid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Font typeface="Wingdings" charset="0"/>
              <a:buChar char="§"/>
              <a:defRPr sz="2400">
                <a:solidFill>
                  <a:schemeClr val="tx1"/>
                </a:solidFill>
                <a:latin typeface="Arial"/>
                <a:ea typeface="ＭＳ Ｐゴシック" charset="0"/>
                <a:cs typeface="ＭＳ Ｐゴシック" charset="0"/>
              </a:defRPr>
            </a:lvl1pPr>
            <a:lvl2pPr marL="742950" indent="-285750" algn="l" rtl="0" eaLnBrk="1" fontAlgn="base" hangingPunct="1">
              <a:spcBef>
                <a:spcPct val="20000"/>
              </a:spcBef>
              <a:spcAft>
                <a:spcPct val="0"/>
              </a:spcAft>
              <a:buFont typeface="Wingdings" charset="0"/>
              <a:buChar char="§"/>
              <a:defRPr sz="2200">
                <a:solidFill>
                  <a:schemeClr val="tx1"/>
                </a:solidFill>
                <a:latin typeface="Arial"/>
                <a:ea typeface="ＭＳ Ｐゴシック" pitchFamily="-32" charset="-128"/>
              </a:defRPr>
            </a:lvl2pPr>
            <a:lvl3pPr marL="1143000" indent="-228600" algn="l" rtl="0" eaLnBrk="1" fontAlgn="base" hangingPunct="1">
              <a:spcBef>
                <a:spcPct val="20000"/>
              </a:spcBef>
              <a:spcAft>
                <a:spcPct val="0"/>
              </a:spcAft>
              <a:buFont typeface="Wingdings" charset="0"/>
              <a:buChar char="§"/>
              <a:defRPr sz="2000">
                <a:solidFill>
                  <a:schemeClr val="tx1"/>
                </a:solidFill>
                <a:latin typeface="Arial"/>
                <a:ea typeface="ＭＳ Ｐゴシック" pitchFamily="-32" charset="-128"/>
              </a:defRPr>
            </a:lvl3pPr>
            <a:lvl4pPr marL="1600200" indent="-228600" algn="l" rtl="0" eaLnBrk="1" fontAlgn="base" hangingPunct="1">
              <a:spcBef>
                <a:spcPct val="20000"/>
              </a:spcBef>
              <a:spcAft>
                <a:spcPct val="0"/>
              </a:spcAft>
              <a:buFont typeface="Wingdings" charset="0"/>
              <a:buChar char="§"/>
              <a:defRPr sz="2000">
                <a:solidFill>
                  <a:schemeClr val="tx1"/>
                </a:solidFill>
                <a:latin typeface="Arial"/>
                <a:ea typeface="ＭＳ Ｐゴシック" pitchFamily="-32" charset="-128"/>
              </a:defRPr>
            </a:lvl4pPr>
            <a:lvl5pPr marL="2057400" indent="-228600" algn="l" rtl="0" eaLnBrk="1" fontAlgn="base" hangingPunct="1">
              <a:spcBef>
                <a:spcPct val="20000"/>
              </a:spcBef>
              <a:spcAft>
                <a:spcPct val="0"/>
              </a:spcAft>
              <a:buFont typeface="Wingdings" charset="0"/>
              <a:buChar char="§"/>
              <a:defRPr sz="2000">
                <a:solidFill>
                  <a:schemeClr val="tx1"/>
                </a:solidFill>
                <a:latin typeface="Arial"/>
                <a:ea typeface="ＭＳ Ｐゴシック" pitchFamily="-32" charset="-128"/>
              </a:defRPr>
            </a:lvl5pPr>
            <a:lvl6pPr marL="2514600" indent="-228600" algn="l" rtl="0" eaLnBrk="1" fontAlgn="base" hangingPunct="1">
              <a:spcBef>
                <a:spcPct val="20000"/>
              </a:spcBef>
              <a:spcAft>
                <a:spcPct val="0"/>
              </a:spcAft>
              <a:buChar char="»"/>
              <a:defRPr sz="2000">
                <a:solidFill>
                  <a:schemeClr val="tx1"/>
                </a:solidFill>
                <a:latin typeface="+mn-lt"/>
                <a:ea typeface="ＭＳ Ｐゴシック" pitchFamily="-32" charset="-128"/>
              </a:defRPr>
            </a:lvl6pPr>
            <a:lvl7pPr marL="2971800" indent="-228600" algn="l" rtl="0" eaLnBrk="1" fontAlgn="base" hangingPunct="1">
              <a:spcBef>
                <a:spcPct val="20000"/>
              </a:spcBef>
              <a:spcAft>
                <a:spcPct val="0"/>
              </a:spcAft>
              <a:buChar char="»"/>
              <a:defRPr sz="2000">
                <a:solidFill>
                  <a:schemeClr val="tx1"/>
                </a:solidFill>
                <a:latin typeface="+mn-lt"/>
                <a:ea typeface="ＭＳ Ｐゴシック" pitchFamily="-32" charset="-128"/>
              </a:defRPr>
            </a:lvl7pPr>
            <a:lvl8pPr marL="3429000" indent="-228600" algn="l" rtl="0" eaLnBrk="1" fontAlgn="base" hangingPunct="1">
              <a:spcBef>
                <a:spcPct val="20000"/>
              </a:spcBef>
              <a:spcAft>
                <a:spcPct val="0"/>
              </a:spcAft>
              <a:buChar char="»"/>
              <a:defRPr sz="2000">
                <a:solidFill>
                  <a:schemeClr val="tx1"/>
                </a:solidFill>
                <a:latin typeface="+mn-lt"/>
                <a:ea typeface="ＭＳ Ｐゴシック" pitchFamily="-32" charset="-128"/>
              </a:defRPr>
            </a:lvl8pPr>
            <a:lvl9pPr marL="3886200" indent="-228600" algn="l" rtl="0" eaLnBrk="1" fontAlgn="base" hangingPunct="1">
              <a:spcBef>
                <a:spcPct val="20000"/>
              </a:spcBef>
              <a:spcAft>
                <a:spcPct val="0"/>
              </a:spcAft>
              <a:buChar char="»"/>
              <a:defRPr sz="2000">
                <a:solidFill>
                  <a:schemeClr val="tx1"/>
                </a:solidFill>
                <a:latin typeface="+mn-lt"/>
                <a:ea typeface="ＭＳ Ｐゴシック" pitchFamily="-32" charset="-128"/>
              </a:defRPr>
            </a:lvl9pPr>
          </a:lstStyle>
          <a:p>
            <a:pPr marL="0" indent="0">
              <a:spcBef>
                <a:spcPts val="0"/>
              </a:spcBef>
              <a:buFont typeface="Wingdings" charset="0"/>
              <a:buNone/>
            </a:pPr>
            <a:r>
              <a:rPr lang="en-US" sz="1200" b="1" kern="0" dirty="0">
                <a:latin typeface="Courier New" panose="02070309020205020404" pitchFamily="49" charset="0"/>
                <a:cs typeface="Courier New" panose="02070309020205020404" pitchFamily="49" charset="0"/>
              </a:rPr>
              <a:t>public class </a:t>
            </a:r>
            <a:r>
              <a:rPr lang="en-US" sz="1200" b="1" kern="0" dirty="0" err="1">
                <a:latin typeface="Courier New" panose="02070309020205020404" pitchFamily="49" charset="0"/>
                <a:cs typeface="Courier New" panose="02070309020205020404" pitchFamily="49" charset="0"/>
              </a:rPr>
              <a:t>StackTraceExample</a:t>
            </a:r>
            <a:r>
              <a:rPr lang="en-US" sz="1200" b="1" kern="0" dirty="0">
                <a:latin typeface="Courier New" panose="02070309020205020404" pitchFamily="49" charset="0"/>
                <a:cs typeface="Courier New" panose="02070309020205020404" pitchFamily="49" charset="0"/>
              </a:rPr>
              <a:t> {</a:t>
            </a:r>
          </a:p>
          <a:p>
            <a:pPr marL="0" indent="0">
              <a:spcBef>
                <a:spcPts val="0"/>
              </a:spcBef>
              <a:buFont typeface="Wingdings" charset="0"/>
              <a:buNone/>
            </a:pPr>
            <a:r>
              <a:rPr lang="en-US" sz="1200" b="1" kern="0" dirty="0">
                <a:latin typeface="Courier New" panose="02070309020205020404" pitchFamily="49" charset="0"/>
                <a:cs typeface="Courier New" panose="02070309020205020404" pitchFamily="49" charset="0"/>
              </a:rPr>
              <a:t>    public static void main(String[] </a:t>
            </a:r>
            <a:r>
              <a:rPr lang="en-US" sz="1200" b="1" kern="0" dirty="0" err="1">
                <a:latin typeface="Courier New" panose="02070309020205020404" pitchFamily="49" charset="0"/>
                <a:cs typeface="Courier New" panose="02070309020205020404" pitchFamily="49" charset="0"/>
              </a:rPr>
              <a:t>args</a:t>
            </a:r>
            <a:r>
              <a:rPr lang="en-US" sz="1200" b="1" kern="0" dirty="0">
                <a:latin typeface="Courier New" panose="02070309020205020404" pitchFamily="49" charset="0"/>
                <a:cs typeface="Courier New" panose="02070309020205020404" pitchFamily="49" charset="0"/>
              </a:rPr>
              <a:t>) {</a:t>
            </a:r>
          </a:p>
          <a:p>
            <a:pPr marL="0" indent="0">
              <a:spcBef>
                <a:spcPts val="0"/>
              </a:spcBef>
              <a:buFont typeface="Wingdings" charset="0"/>
              <a:buNone/>
            </a:pPr>
            <a:r>
              <a:rPr lang="en-US" sz="1200" b="1" kern="0" dirty="0">
                <a:latin typeface="Courier New" panose="02070309020205020404" pitchFamily="49" charset="0"/>
                <a:cs typeface="Courier New" panose="02070309020205020404" pitchFamily="49" charset="0"/>
              </a:rPr>
              <a:t>        try {</a:t>
            </a:r>
          </a:p>
          <a:p>
            <a:pPr marL="0" indent="0">
              <a:spcBef>
                <a:spcPts val="0"/>
              </a:spcBef>
              <a:buFont typeface="Wingdings" charset="0"/>
              <a:buNone/>
            </a:pPr>
            <a:r>
              <a:rPr lang="en-US" sz="1200" b="1" kern="0" dirty="0">
                <a:latin typeface="Courier New" panose="02070309020205020404" pitchFamily="49" charset="0"/>
                <a:cs typeface="Courier New" panose="02070309020205020404" pitchFamily="49" charset="0"/>
              </a:rPr>
              <a:t>            method1();</a:t>
            </a:r>
          </a:p>
          <a:p>
            <a:pPr marL="0" indent="0">
              <a:spcBef>
                <a:spcPts val="0"/>
              </a:spcBef>
              <a:buFont typeface="Wingdings" charset="0"/>
              <a:buNone/>
            </a:pPr>
            <a:r>
              <a:rPr lang="en-US" sz="1200" b="1" kern="0" dirty="0">
                <a:latin typeface="Courier New" panose="02070309020205020404" pitchFamily="49" charset="0"/>
                <a:cs typeface="Courier New" panose="02070309020205020404" pitchFamily="49" charset="0"/>
              </a:rPr>
              <a:t>        } catch (Exception e) {</a:t>
            </a:r>
          </a:p>
          <a:p>
            <a:pPr marL="0" indent="0">
              <a:spcBef>
                <a:spcPts val="0"/>
              </a:spcBef>
              <a:buFont typeface="Wingdings" charset="0"/>
              <a:buNone/>
            </a:pPr>
            <a:r>
              <a:rPr lang="en-US" sz="1200" b="1" kern="0" dirty="0">
                <a:latin typeface="Courier New" panose="02070309020205020404" pitchFamily="49" charset="0"/>
                <a:cs typeface="Courier New" panose="02070309020205020404" pitchFamily="49" charset="0"/>
              </a:rPr>
              <a:t>            </a:t>
            </a:r>
            <a:r>
              <a:rPr lang="en-US" sz="1200" b="1" kern="0" dirty="0" err="1">
                <a:latin typeface="Courier New" panose="02070309020205020404" pitchFamily="49" charset="0"/>
                <a:cs typeface="Courier New" panose="02070309020205020404" pitchFamily="49" charset="0"/>
              </a:rPr>
              <a:t>e.printStackTrace</a:t>
            </a:r>
            <a:r>
              <a:rPr lang="en-US" sz="1200" b="1" kern="0" dirty="0">
                <a:latin typeface="Courier New" panose="02070309020205020404" pitchFamily="49" charset="0"/>
                <a:cs typeface="Courier New" panose="02070309020205020404" pitchFamily="49" charset="0"/>
              </a:rPr>
              <a:t>();</a:t>
            </a:r>
          </a:p>
          <a:p>
            <a:pPr marL="0" indent="0">
              <a:spcBef>
                <a:spcPts val="0"/>
              </a:spcBef>
              <a:buFont typeface="Wingdings" charset="0"/>
              <a:buNone/>
            </a:pPr>
            <a:r>
              <a:rPr lang="en-US" sz="1200" b="1" kern="0" dirty="0">
                <a:latin typeface="Courier New" panose="02070309020205020404" pitchFamily="49" charset="0"/>
                <a:cs typeface="Courier New" panose="02070309020205020404" pitchFamily="49" charset="0"/>
              </a:rPr>
              <a:t>        }</a:t>
            </a:r>
          </a:p>
          <a:p>
            <a:pPr marL="0" indent="0">
              <a:spcBef>
                <a:spcPts val="0"/>
              </a:spcBef>
              <a:buFont typeface="Wingdings" charset="0"/>
              <a:buNone/>
            </a:pPr>
            <a:r>
              <a:rPr lang="en-US" sz="1200" b="1" kern="0" dirty="0">
                <a:latin typeface="Courier New" panose="02070309020205020404" pitchFamily="49" charset="0"/>
                <a:cs typeface="Courier New" panose="02070309020205020404" pitchFamily="49" charset="0"/>
              </a:rPr>
              <a:t>    }</a:t>
            </a:r>
          </a:p>
          <a:p>
            <a:pPr marL="0" indent="0">
              <a:spcBef>
                <a:spcPts val="0"/>
              </a:spcBef>
              <a:buFont typeface="Wingdings" charset="0"/>
              <a:buNone/>
            </a:pPr>
            <a:endParaRPr lang="en-US" sz="1200" b="1" kern="0" dirty="0">
              <a:latin typeface="Courier New" panose="02070309020205020404" pitchFamily="49" charset="0"/>
              <a:cs typeface="Courier New" panose="02070309020205020404" pitchFamily="49" charset="0"/>
            </a:endParaRPr>
          </a:p>
          <a:p>
            <a:pPr marL="0" indent="0">
              <a:spcBef>
                <a:spcPts val="0"/>
              </a:spcBef>
              <a:buFont typeface="Wingdings" charset="0"/>
              <a:buNone/>
            </a:pPr>
            <a:r>
              <a:rPr lang="en-US" sz="1200" b="1" kern="0" dirty="0">
                <a:latin typeface="Courier New" panose="02070309020205020404" pitchFamily="49" charset="0"/>
                <a:cs typeface="Courier New" panose="02070309020205020404" pitchFamily="49" charset="0"/>
              </a:rPr>
              <a:t>    public static void method1() throws Exception {</a:t>
            </a:r>
          </a:p>
          <a:p>
            <a:pPr marL="0" indent="0">
              <a:spcBef>
                <a:spcPts val="0"/>
              </a:spcBef>
              <a:buFont typeface="Wingdings" charset="0"/>
              <a:buNone/>
            </a:pPr>
            <a:r>
              <a:rPr lang="en-US" sz="1200" b="1" kern="0" dirty="0">
                <a:latin typeface="Courier New" panose="02070309020205020404" pitchFamily="49" charset="0"/>
                <a:cs typeface="Courier New" panose="02070309020205020404" pitchFamily="49" charset="0"/>
              </a:rPr>
              <a:t>        method2();</a:t>
            </a:r>
          </a:p>
          <a:p>
            <a:pPr marL="0" indent="0">
              <a:spcBef>
                <a:spcPts val="0"/>
              </a:spcBef>
              <a:buFont typeface="Wingdings" charset="0"/>
              <a:buNone/>
            </a:pPr>
            <a:r>
              <a:rPr lang="en-US" sz="1200" b="1" kern="0" dirty="0">
                <a:latin typeface="Courier New" panose="02070309020205020404" pitchFamily="49" charset="0"/>
                <a:cs typeface="Courier New" panose="02070309020205020404" pitchFamily="49" charset="0"/>
              </a:rPr>
              <a:t>    }</a:t>
            </a:r>
          </a:p>
          <a:p>
            <a:pPr marL="0" indent="0">
              <a:spcBef>
                <a:spcPts val="0"/>
              </a:spcBef>
              <a:buFont typeface="Wingdings" charset="0"/>
              <a:buNone/>
            </a:pPr>
            <a:endParaRPr lang="en-US" sz="1200" b="1" kern="0" dirty="0">
              <a:latin typeface="Courier New" panose="02070309020205020404" pitchFamily="49" charset="0"/>
              <a:cs typeface="Courier New" panose="02070309020205020404" pitchFamily="49" charset="0"/>
            </a:endParaRPr>
          </a:p>
          <a:p>
            <a:pPr marL="0" indent="0">
              <a:spcBef>
                <a:spcPts val="0"/>
              </a:spcBef>
              <a:buFont typeface="Wingdings" charset="0"/>
              <a:buNone/>
            </a:pPr>
            <a:r>
              <a:rPr lang="en-US" sz="1200" b="1" kern="0" dirty="0">
                <a:latin typeface="Courier New" panose="02070309020205020404" pitchFamily="49" charset="0"/>
                <a:cs typeface="Courier New" panose="02070309020205020404" pitchFamily="49" charset="0"/>
              </a:rPr>
              <a:t>    public static void method2() throws Exception {</a:t>
            </a:r>
          </a:p>
          <a:p>
            <a:pPr marL="0" indent="0">
              <a:spcBef>
                <a:spcPts val="0"/>
              </a:spcBef>
              <a:buFont typeface="Wingdings" charset="0"/>
              <a:buNone/>
            </a:pPr>
            <a:r>
              <a:rPr lang="en-US" sz="1200" b="1" kern="0" dirty="0">
                <a:latin typeface="Courier New" panose="02070309020205020404" pitchFamily="49" charset="0"/>
                <a:cs typeface="Courier New" panose="02070309020205020404" pitchFamily="49" charset="0"/>
              </a:rPr>
              <a:t>        method3();</a:t>
            </a:r>
          </a:p>
          <a:p>
            <a:pPr marL="0" indent="0">
              <a:spcBef>
                <a:spcPts val="0"/>
              </a:spcBef>
              <a:buFont typeface="Wingdings" charset="0"/>
              <a:buNone/>
            </a:pPr>
            <a:r>
              <a:rPr lang="en-US" sz="1200" b="1" kern="0" dirty="0">
                <a:latin typeface="Courier New" panose="02070309020205020404" pitchFamily="49" charset="0"/>
                <a:cs typeface="Courier New" panose="02070309020205020404" pitchFamily="49" charset="0"/>
              </a:rPr>
              <a:t>    }</a:t>
            </a:r>
          </a:p>
          <a:p>
            <a:pPr marL="0" indent="0">
              <a:spcBef>
                <a:spcPts val="0"/>
              </a:spcBef>
              <a:buFont typeface="Wingdings" charset="0"/>
              <a:buNone/>
            </a:pPr>
            <a:endParaRPr lang="en-US" sz="1200" b="1" kern="0" dirty="0">
              <a:latin typeface="Courier New" panose="02070309020205020404" pitchFamily="49" charset="0"/>
              <a:cs typeface="Courier New" panose="02070309020205020404" pitchFamily="49" charset="0"/>
            </a:endParaRPr>
          </a:p>
          <a:p>
            <a:pPr marL="0" indent="0">
              <a:spcBef>
                <a:spcPts val="0"/>
              </a:spcBef>
              <a:buFont typeface="Wingdings" charset="0"/>
              <a:buNone/>
            </a:pPr>
            <a:r>
              <a:rPr lang="en-US" sz="1200" b="1" kern="0" dirty="0">
                <a:latin typeface="Courier New" panose="02070309020205020404" pitchFamily="49" charset="0"/>
                <a:cs typeface="Courier New" panose="02070309020205020404" pitchFamily="49" charset="0"/>
              </a:rPr>
              <a:t>    public static void method3() throws Exception {</a:t>
            </a:r>
          </a:p>
          <a:p>
            <a:pPr marL="0" indent="0">
              <a:spcBef>
                <a:spcPts val="0"/>
              </a:spcBef>
              <a:buFont typeface="Wingdings" charset="0"/>
              <a:buNone/>
            </a:pPr>
            <a:r>
              <a:rPr lang="en-US" sz="1200" b="1" kern="0" dirty="0">
                <a:latin typeface="Courier New" panose="02070309020205020404" pitchFamily="49" charset="0"/>
                <a:cs typeface="Courier New" panose="02070309020205020404" pitchFamily="49" charset="0"/>
              </a:rPr>
              <a:t>        throw new Exception("An error occurred in method3");</a:t>
            </a:r>
          </a:p>
          <a:p>
            <a:pPr marL="0" indent="0">
              <a:spcBef>
                <a:spcPts val="0"/>
              </a:spcBef>
              <a:buFont typeface="Wingdings" charset="0"/>
              <a:buNone/>
            </a:pPr>
            <a:r>
              <a:rPr lang="en-US" sz="1200" b="1" kern="0" dirty="0">
                <a:latin typeface="Courier New" panose="02070309020205020404" pitchFamily="49" charset="0"/>
                <a:cs typeface="Courier New" panose="02070309020205020404" pitchFamily="49" charset="0"/>
              </a:rPr>
              <a:t>    }</a:t>
            </a:r>
          </a:p>
          <a:p>
            <a:pPr marL="0" indent="0">
              <a:spcBef>
                <a:spcPts val="0"/>
              </a:spcBef>
              <a:buFont typeface="Wingdings" charset="0"/>
              <a:buNone/>
            </a:pPr>
            <a:r>
              <a:rPr lang="en-US" sz="1200" b="1" kern="0" dirty="0">
                <a:latin typeface="Courier New" panose="02070309020205020404" pitchFamily="49" charset="0"/>
                <a:cs typeface="Courier New" panose="02070309020205020404" pitchFamily="49" charset="0"/>
              </a:rPr>
              <a:t>}</a:t>
            </a:r>
          </a:p>
        </p:txBody>
      </p:sp>
      <mc:AlternateContent xmlns:mc="http://schemas.openxmlformats.org/markup-compatibility/2006" xmlns:p14="http://schemas.microsoft.com/office/powerpoint/2010/main">
        <mc:Choice Requires="p14">
          <p:contentPart p14:bwMode="auto" r:id="rId2">
            <p14:nvContentPartPr>
              <p14:cNvPr id="62" name="Ink 61">
                <a:extLst>
                  <a:ext uri="{FF2B5EF4-FFF2-40B4-BE49-F238E27FC236}">
                    <a16:creationId xmlns:a16="http://schemas.microsoft.com/office/drawing/2014/main" id="{9A2249D0-F9C9-7A22-7919-C9C5259AC105}"/>
                  </a:ext>
                </a:extLst>
              </p14:cNvPr>
              <p14:cNvContentPartPr/>
              <p14:nvPr/>
            </p14:nvContentPartPr>
            <p14:xfrm>
              <a:off x="7755874" y="880791"/>
              <a:ext cx="13320" cy="40680"/>
            </p14:xfrm>
          </p:contentPart>
        </mc:Choice>
        <mc:Fallback xmlns="">
          <p:pic>
            <p:nvPicPr>
              <p:cNvPr id="62" name="Ink 61">
                <a:extLst>
                  <a:ext uri="{FF2B5EF4-FFF2-40B4-BE49-F238E27FC236}">
                    <a16:creationId xmlns:a16="http://schemas.microsoft.com/office/drawing/2014/main" id="{9A2249D0-F9C9-7A22-7919-C9C5259AC105}"/>
                  </a:ext>
                </a:extLst>
              </p:cNvPr>
              <p:cNvPicPr/>
              <p:nvPr/>
            </p:nvPicPr>
            <p:blipFill>
              <a:blip r:embed="rId3"/>
              <a:stretch>
                <a:fillRect/>
              </a:stretch>
            </p:blipFill>
            <p:spPr>
              <a:xfrm>
                <a:off x="7746874" y="871791"/>
                <a:ext cx="30960" cy="58320"/>
              </a:xfrm>
              <a:prstGeom prst="rect">
                <a:avLst/>
              </a:prstGeom>
            </p:spPr>
          </p:pic>
        </mc:Fallback>
      </mc:AlternateContent>
      <p:sp>
        <p:nvSpPr>
          <p:cNvPr id="10" name="Content Placeholder 2">
            <a:extLst>
              <a:ext uri="{FF2B5EF4-FFF2-40B4-BE49-F238E27FC236}">
                <a16:creationId xmlns:a16="http://schemas.microsoft.com/office/drawing/2014/main" id="{322480A3-72E9-8F48-CAC8-3A9F73C9E5A4}"/>
              </a:ext>
            </a:extLst>
          </p:cNvPr>
          <p:cNvSpPr>
            <a:spLocks noGrp="1"/>
          </p:cNvSpPr>
          <p:nvPr>
            <p:ph idx="1"/>
          </p:nvPr>
        </p:nvSpPr>
        <p:spPr>
          <a:xfrm>
            <a:off x="5029200" y="1305208"/>
            <a:ext cx="6703579" cy="4419600"/>
          </a:xfrm>
        </p:spPr>
        <p:txBody>
          <a:bodyPr/>
          <a:lstStyle/>
          <a:p>
            <a:r>
              <a:rPr lang="en-US" sz="2200" dirty="0"/>
              <a:t>Exceptions propagate up the call stack if not caught, eventually terminating the program if not handled </a:t>
            </a:r>
          </a:p>
          <a:p>
            <a:endParaRPr lang="en-US" sz="2200" dirty="0"/>
          </a:p>
          <a:p>
            <a:pPr marL="0" indent="0">
              <a:buNone/>
            </a:pPr>
            <a:r>
              <a:rPr lang="en-US" sz="2200" b="1" dirty="0"/>
              <a:t>Chained Exceptions </a:t>
            </a:r>
            <a:r>
              <a:rPr lang="en-US" sz="2200" dirty="0"/>
              <a:t>are used to preserve the original cause of an error </a:t>
            </a:r>
          </a:p>
          <a:p>
            <a:r>
              <a:rPr lang="en-US" sz="2200" dirty="0"/>
              <a:t>When you create a new exception, you can pass the original exception (the cause) to it using one of its constructors </a:t>
            </a:r>
          </a:p>
          <a:p>
            <a:r>
              <a:rPr lang="en-US" sz="2200" dirty="0"/>
              <a:t>This allows you to maintain the stack trace of the original exception while providing more specific error information</a:t>
            </a:r>
          </a:p>
        </p:txBody>
      </p:sp>
    </p:spTree>
    <p:extLst>
      <p:ext uri="{BB962C8B-B14F-4D97-AF65-F5344CB8AC3E}">
        <p14:creationId xmlns:p14="http://schemas.microsoft.com/office/powerpoint/2010/main" val="22354335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BE6E41-DCE6-474B-B729-B06A7F64BB1F}"/>
              </a:ext>
            </a:extLst>
          </p:cNvPr>
          <p:cNvSpPr>
            <a:spLocks noGrp="1"/>
          </p:cNvSpPr>
          <p:nvPr>
            <p:ph type="title"/>
          </p:nvPr>
        </p:nvSpPr>
        <p:spPr>
          <a:xfrm>
            <a:off x="684650" y="257624"/>
            <a:ext cx="10821550" cy="762000"/>
          </a:xfrm>
        </p:spPr>
        <p:txBody>
          <a:bodyPr/>
          <a:lstStyle/>
          <a:p>
            <a:r>
              <a:rPr lang="en-US" dirty="0"/>
              <a:t>Exception Hierarchy &amp; Checked/Unchecked Exceptions</a:t>
            </a:r>
          </a:p>
        </p:txBody>
      </p:sp>
      <p:sp>
        <p:nvSpPr>
          <p:cNvPr id="3" name="Content Placeholder 2">
            <a:extLst>
              <a:ext uri="{FF2B5EF4-FFF2-40B4-BE49-F238E27FC236}">
                <a16:creationId xmlns:a16="http://schemas.microsoft.com/office/drawing/2014/main" id="{568F373F-14A0-EC42-8A3C-550EC175739E}"/>
              </a:ext>
            </a:extLst>
          </p:cNvPr>
          <p:cNvSpPr>
            <a:spLocks noGrp="1"/>
          </p:cNvSpPr>
          <p:nvPr>
            <p:ph idx="1"/>
          </p:nvPr>
        </p:nvSpPr>
        <p:spPr>
          <a:xfrm>
            <a:off x="6240043" y="1604804"/>
            <a:ext cx="5486864" cy="4778303"/>
          </a:xfrm>
        </p:spPr>
        <p:txBody>
          <a:bodyPr/>
          <a:lstStyle/>
          <a:p>
            <a:r>
              <a:rPr lang="en-US" sz="2000" b="1" dirty="0">
                <a:solidFill>
                  <a:srgbClr val="FF0000"/>
                </a:solidFill>
              </a:rPr>
              <a:t>Checked exception </a:t>
            </a:r>
            <a:r>
              <a:rPr lang="en-US" sz="2000" dirty="0"/>
              <a:t>must be handle by try/catch block (compiler forces you to do it)</a:t>
            </a:r>
          </a:p>
          <a:p>
            <a:r>
              <a:rPr lang="en-US" sz="2000" b="1" dirty="0">
                <a:solidFill>
                  <a:schemeClr val="accent6">
                    <a:lumMod val="50000"/>
                  </a:schemeClr>
                </a:solidFill>
              </a:rPr>
              <a:t>Unchecked exception </a:t>
            </a:r>
            <a:r>
              <a:rPr lang="en-US" sz="2000" dirty="0"/>
              <a:t>are not compulsory to be handled</a:t>
            </a:r>
          </a:p>
          <a:p>
            <a:endParaRPr lang="en-US" sz="2000" dirty="0"/>
          </a:p>
          <a:p>
            <a:r>
              <a:rPr lang="en-US" sz="2000" dirty="0"/>
              <a:t>class </a:t>
            </a:r>
            <a:r>
              <a:rPr lang="en-US" sz="2000" dirty="0" err="1"/>
              <a:t>IOException</a:t>
            </a:r>
            <a:r>
              <a:rPr lang="en-US" sz="2000" dirty="0"/>
              <a:t> is the root class for various exception classes having to do with input and output</a:t>
            </a:r>
          </a:p>
          <a:p>
            <a:r>
              <a:rPr lang="en-US" sz="2000" dirty="0"/>
              <a:t>You can define your own exception:</a:t>
            </a:r>
          </a:p>
          <a:p>
            <a:pPr marL="457200" lvl="1" indent="0">
              <a:buNone/>
            </a:pPr>
            <a:r>
              <a:rPr lang="en-US" sz="1800" b="1" dirty="0">
                <a:latin typeface="Courier New" panose="02070309020205020404" pitchFamily="49" charset="0"/>
                <a:cs typeface="Courier New" panose="02070309020205020404" pitchFamily="49" charset="0"/>
              </a:rPr>
              <a:t>class </a:t>
            </a:r>
            <a:r>
              <a:rPr lang="en-US" sz="1800" b="1" dirty="0" err="1">
                <a:latin typeface="Courier New" panose="02070309020205020404" pitchFamily="49" charset="0"/>
                <a:cs typeface="Courier New" panose="02070309020205020404" pitchFamily="49" charset="0"/>
              </a:rPr>
              <a:t>MyOwnException</a:t>
            </a:r>
            <a:r>
              <a:rPr lang="en-US" sz="1800" b="1" dirty="0">
                <a:latin typeface="Courier New" panose="02070309020205020404" pitchFamily="49" charset="0"/>
                <a:cs typeface="Courier New" panose="02070309020205020404" pitchFamily="49" charset="0"/>
              </a:rPr>
              <a:t> extends Exception{}</a:t>
            </a:r>
          </a:p>
        </p:txBody>
      </p:sp>
      <p:sp>
        <p:nvSpPr>
          <p:cNvPr id="4" name="Slide Number Placeholder 3">
            <a:extLst>
              <a:ext uri="{FF2B5EF4-FFF2-40B4-BE49-F238E27FC236}">
                <a16:creationId xmlns:a16="http://schemas.microsoft.com/office/drawing/2014/main" id="{EDB9DCDA-5E16-7147-8E04-E25CC3A037C4}"/>
              </a:ext>
            </a:extLst>
          </p:cNvPr>
          <p:cNvSpPr>
            <a:spLocks noGrp="1"/>
          </p:cNvSpPr>
          <p:nvPr>
            <p:ph type="sldNum" sz="quarter" idx="10"/>
          </p:nvPr>
        </p:nvSpPr>
        <p:spPr/>
        <p:txBody>
          <a:bodyPr/>
          <a:lstStyle/>
          <a:p>
            <a:fld id="{A35D118A-333E-D14F-A7CC-F26895C7C671}" type="slidenum">
              <a:rPr lang="en-US" smtClean="0"/>
              <a:t>22</a:t>
            </a:fld>
            <a:endParaRPr lang="en-US" dirty="0"/>
          </a:p>
        </p:txBody>
      </p:sp>
      <p:grpSp>
        <p:nvGrpSpPr>
          <p:cNvPr id="29" name="Group 28">
            <a:extLst>
              <a:ext uri="{FF2B5EF4-FFF2-40B4-BE49-F238E27FC236}">
                <a16:creationId xmlns:a16="http://schemas.microsoft.com/office/drawing/2014/main" id="{E7F4F62C-F1DF-5E9D-CAA1-AA5CFC436992}"/>
              </a:ext>
            </a:extLst>
          </p:cNvPr>
          <p:cNvGrpSpPr/>
          <p:nvPr/>
        </p:nvGrpSpPr>
        <p:grpSpPr>
          <a:xfrm>
            <a:off x="363224" y="1594345"/>
            <a:ext cx="4573150" cy="2287314"/>
            <a:chOff x="7034156" y="-522"/>
            <a:chExt cx="4532462" cy="2453388"/>
          </a:xfrm>
        </p:grpSpPr>
        <mc:AlternateContent xmlns:mc="http://schemas.openxmlformats.org/markup-compatibility/2006" xmlns:p14="http://schemas.microsoft.com/office/powerpoint/2010/main">
          <mc:Choice Requires="p14">
            <p:contentPart p14:bwMode="auto" r:id="rId2">
              <p14:nvContentPartPr>
                <p14:cNvPr id="22" name="Ink 21">
                  <a:extLst>
                    <a:ext uri="{FF2B5EF4-FFF2-40B4-BE49-F238E27FC236}">
                      <a16:creationId xmlns:a16="http://schemas.microsoft.com/office/drawing/2014/main" id="{BB3993C5-99C2-AC7F-EE1E-EFDB8C3A0E65}"/>
                    </a:ext>
                  </a:extLst>
                </p14:cNvPr>
                <p14:cNvContentPartPr/>
                <p14:nvPr/>
              </p14:nvContentPartPr>
              <p14:xfrm>
                <a:off x="10113436" y="-522"/>
                <a:ext cx="1084320" cy="514800"/>
              </p14:xfrm>
            </p:contentPart>
          </mc:Choice>
          <mc:Fallback xmlns="">
            <p:pic>
              <p:nvPicPr>
                <p:cNvPr id="22" name="Ink 21">
                  <a:extLst>
                    <a:ext uri="{FF2B5EF4-FFF2-40B4-BE49-F238E27FC236}">
                      <a16:creationId xmlns:a16="http://schemas.microsoft.com/office/drawing/2014/main" id="{BB3993C5-99C2-AC7F-EE1E-EFDB8C3A0E65}"/>
                    </a:ext>
                  </a:extLst>
                </p:cNvPr>
                <p:cNvPicPr/>
                <p:nvPr/>
              </p:nvPicPr>
              <p:blipFill>
                <a:blip r:embed="rId3"/>
                <a:stretch>
                  <a:fillRect/>
                </a:stretch>
              </p:blipFill>
              <p:spPr>
                <a:xfrm>
                  <a:off x="10104516" y="-10177"/>
                  <a:ext cx="1101803" cy="533724"/>
                </a:xfrm>
                <a:prstGeom prst="rect">
                  <a:avLst/>
                </a:prstGeom>
              </p:spPr>
            </p:pic>
          </mc:Fallback>
        </mc:AlternateContent>
        <p:grpSp>
          <p:nvGrpSpPr>
            <p:cNvPr id="28" name="Group 27">
              <a:extLst>
                <a:ext uri="{FF2B5EF4-FFF2-40B4-BE49-F238E27FC236}">
                  <a16:creationId xmlns:a16="http://schemas.microsoft.com/office/drawing/2014/main" id="{DB04E859-6545-FC51-FEF9-607EE41DC536}"/>
                </a:ext>
              </a:extLst>
            </p:cNvPr>
            <p:cNvGrpSpPr/>
            <p:nvPr/>
          </p:nvGrpSpPr>
          <p:grpSpPr>
            <a:xfrm>
              <a:off x="7034156" y="46278"/>
              <a:ext cx="4532462" cy="2406588"/>
              <a:chOff x="7034156" y="46278"/>
              <a:chExt cx="4532462" cy="2406588"/>
            </a:xfrm>
          </p:grpSpPr>
          <p:pic>
            <p:nvPicPr>
              <p:cNvPr id="6" name="Picture 5" descr="A diagram of a flowchart&#10;&#10;Description automatically generated">
                <a:extLst>
                  <a:ext uri="{FF2B5EF4-FFF2-40B4-BE49-F238E27FC236}">
                    <a16:creationId xmlns:a16="http://schemas.microsoft.com/office/drawing/2014/main" id="{A0F37E5E-66CB-C030-3D6C-6486E8BE7975}"/>
                  </a:ext>
                </a:extLst>
              </p:cNvPr>
              <p:cNvPicPr>
                <a:picLocks noChangeAspect="1"/>
              </p:cNvPicPr>
              <p:nvPr/>
            </p:nvPicPr>
            <p:blipFill rotWithShape="1">
              <a:blip r:embed="rId4"/>
              <a:srcRect b="37560"/>
              <a:stretch/>
            </p:blipFill>
            <p:spPr>
              <a:xfrm>
                <a:off x="7135119" y="410547"/>
                <a:ext cx="4431499" cy="2042319"/>
              </a:xfrm>
              <a:prstGeom prst="rect">
                <a:avLst/>
              </a:prstGeom>
            </p:spPr>
          </p:pic>
          <p:sp>
            <p:nvSpPr>
              <p:cNvPr id="7" name="TextBox 6">
                <a:extLst>
                  <a:ext uri="{FF2B5EF4-FFF2-40B4-BE49-F238E27FC236}">
                    <a16:creationId xmlns:a16="http://schemas.microsoft.com/office/drawing/2014/main" id="{A8057D6B-4877-714B-3989-086135050F0D}"/>
                  </a:ext>
                </a:extLst>
              </p:cNvPr>
              <p:cNvSpPr txBox="1"/>
              <p:nvPr/>
            </p:nvSpPr>
            <p:spPr>
              <a:xfrm>
                <a:off x="7034156" y="107291"/>
                <a:ext cx="2026517" cy="246221"/>
              </a:xfrm>
              <a:prstGeom prst="rect">
                <a:avLst/>
              </a:prstGeom>
              <a:noFill/>
            </p:spPr>
            <p:txBody>
              <a:bodyPr wrap="none" rtlCol="0">
                <a:spAutoFit/>
              </a:bodyPr>
              <a:lstStyle/>
              <a:p>
                <a:pPr algn="l"/>
                <a:r>
                  <a:rPr lang="en-US" sz="1000" i="1" dirty="0">
                    <a:solidFill>
                      <a:schemeClr val="bg2">
                        <a:lumMod val="50000"/>
                      </a:schemeClr>
                    </a:solidFill>
                  </a:rPr>
                  <a:t>Core Java Volume I: Fundamentals</a:t>
                </a:r>
                <a:endParaRPr lang="en-CA" sz="1000" dirty="0">
                  <a:solidFill>
                    <a:schemeClr val="bg2">
                      <a:lumMod val="50000"/>
                    </a:schemeClr>
                  </a:solidFill>
                  <a:latin typeface="+mn-lt"/>
                </a:endParaRPr>
              </a:p>
            </p:txBody>
          </p:sp>
          <p:grpSp>
            <p:nvGrpSpPr>
              <p:cNvPr id="11" name="Group 10">
                <a:extLst>
                  <a:ext uri="{FF2B5EF4-FFF2-40B4-BE49-F238E27FC236}">
                    <a16:creationId xmlns:a16="http://schemas.microsoft.com/office/drawing/2014/main" id="{E884001B-0B71-14A8-C6F7-9A1914ADE011}"/>
                  </a:ext>
                </a:extLst>
              </p:cNvPr>
              <p:cNvGrpSpPr/>
              <p:nvPr/>
            </p:nvGrpSpPr>
            <p:grpSpPr>
              <a:xfrm>
                <a:off x="8994556" y="296478"/>
                <a:ext cx="988200" cy="310320"/>
                <a:chOff x="8994556" y="296478"/>
                <a:chExt cx="988200" cy="310320"/>
              </a:xfrm>
            </p:grpSpPr>
            <mc:AlternateContent xmlns:mc="http://schemas.openxmlformats.org/markup-compatibility/2006" xmlns:p14="http://schemas.microsoft.com/office/powerpoint/2010/main">
              <mc:Choice Requires="p14">
                <p:contentPart p14:bwMode="auto" r:id="rId5">
                  <p14:nvContentPartPr>
                    <p14:cNvPr id="9" name="Ink 8">
                      <a:extLst>
                        <a:ext uri="{FF2B5EF4-FFF2-40B4-BE49-F238E27FC236}">
                          <a16:creationId xmlns:a16="http://schemas.microsoft.com/office/drawing/2014/main" id="{963F2B53-159D-35CD-534C-12943AE6F757}"/>
                        </a:ext>
                      </a:extLst>
                    </p14:cNvPr>
                    <p14:cNvContentPartPr/>
                    <p14:nvPr/>
                  </p14:nvContentPartPr>
                  <p14:xfrm>
                    <a:off x="9022276" y="296478"/>
                    <a:ext cx="960480" cy="310320"/>
                  </p14:xfrm>
                </p:contentPart>
              </mc:Choice>
              <mc:Fallback xmlns="">
                <p:pic>
                  <p:nvPicPr>
                    <p:cNvPr id="9" name="Ink 8">
                      <a:extLst>
                        <a:ext uri="{FF2B5EF4-FFF2-40B4-BE49-F238E27FC236}">
                          <a16:creationId xmlns:a16="http://schemas.microsoft.com/office/drawing/2014/main" id="{963F2B53-159D-35CD-534C-12943AE6F757}"/>
                        </a:ext>
                      </a:extLst>
                    </p:cNvPr>
                    <p:cNvPicPr/>
                    <p:nvPr/>
                  </p:nvPicPr>
                  <p:blipFill>
                    <a:blip r:embed="rId6"/>
                    <a:stretch>
                      <a:fillRect/>
                    </a:stretch>
                  </p:blipFill>
                  <p:spPr>
                    <a:xfrm>
                      <a:off x="9013356" y="286829"/>
                      <a:ext cx="977963" cy="329233"/>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0" name="Ink 9">
                      <a:extLst>
                        <a:ext uri="{FF2B5EF4-FFF2-40B4-BE49-F238E27FC236}">
                          <a16:creationId xmlns:a16="http://schemas.microsoft.com/office/drawing/2014/main" id="{5F4A3073-A21B-4325-F0B4-53BCFF2D7F87}"/>
                        </a:ext>
                      </a:extLst>
                    </p14:cNvPr>
                    <p14:cNvContentPartPr/>
                    <p14:nvPr/>
                  </p14:nvContentPartPr>
                  <p14:xfrm>
                    <a:off x="8994556" y="516078"/>
                    <a:ext cx="114840" cy="77040"/>
                  </p14:xfrm>
                </p:contentPart>
              </mc:Choice>
              <mc:Fallback xmlns="">
                <p:pic>
                  <p:nvPicPr>
                    <p:cNvPr id="10" name="Ink 9">
                      <a:extLst>
                        <a:ext uri="{FF2B5EF4-FFF2-40B4-BE49-F238E27FC236}">
                          <a16:creationId xmlns:a16="http://schemas.microsoft.com/office/drawing/2014/main" id="{5F4A3073-A21B-4325-F0B4-53BCFF2D7F87}"/>
                        </a:ext>
                      </a:extLst>
                    </p:cNvPr>
                    <p:cNvPicPr/>
                    <p:nvPr/>
                  </p:nvPicPr>
                  <p:blipFill>
                    <a:blip r:embed="rId8"/>
                    <a:stretch>
                      <a:fillRect/>
                    </a:stretch>
                  </p:blipFill>
                  <p:spPr>
                    <a:xfrm>
                      <a:off x="8985640" y="506448"/>
                      <a:ext cx="132316" cy="95915"/>
                    </a:xfrm>
                    <a:prstGeom prst="rect">
                      <a:avLst/>
                    </a:prstGeom>
                  </p:spPr>
                </p:pic>
              </mc:Fallback>
            </mc:AlternateContent>
          </p:grpSp>
          <p:grpSp>
            <p:nvGrpSpPr>
              <p:cNvPr id="25" name="Group 24">
                <a:extLst>
                  <a:ext uri="{FF2B5EF4-FFF2-40B4-BE49-F238E27FC236}">
                    <a16:creationId xmlns:a16="http://schemas.microsoft.com/office/drawing/2014/main" id="{3B1D4AA5-9BA5-46B8-C549-DA1C43F1BE37}"/>
                  </a:ext>
                </a:extLst>
              </p:cNvPr>
              <p:cNvGrpSpPr/>
              <p:nvPr/>
            </p:nvGrpSpPr>
            <p:grpSpPr>
              <a:xfrm>
                <a:off x="9965116" y="46278"/>
                <a:ext cx="1121760" cy="347040"/>
                <a:chOff x="9965116" y="46278"/>
                <a:chExt cx="1121760" cy="347040"/>
              </a:xfrm>
            </p:grpSpPr>
            <mc:AlternateContent xmlns:mc="http://schemas.openxmlformats.org/markup-compatibility/2006" xmlns:p14="http://schemas.microsoft.com/office/powerpoint/2010/main">
              <mc:Choice Requires="p14">
                <p:contentPart p14:bwMode="auto" r:id="rId9">
                  <p14:nvContentPartPr>
                    <p14:cNvPr id="12" name="Ink 11">
                      <a:extLst>
                        <a:ext uri="{FF2B5EF4-FFF2-40B4-BE49-F238E27FC236}">
                          <a16:creationId xmlns:a16="http://schemas.microsoft.com/office/drawing/2014/main" id="{30EF37D2-BA98-C82B-ED96-679EA89F7791}"/>
                        </a:ext>
                      </a:extLst>
                    </p14:cNvPr>
                    <p14:cNvContentPartPr/>
                    <p14:nvPr/>
                  </p14:nvContentPartPr>
                  <p14:xfrm>
                    <a:off x="10244836" y="118278"/>
                    <a:ext cx="140760" cy="161640"/>
                  </p14:xfrm>
                </p:contentPart>
              </mc:Choice>
              <mc:Fallback xmlns="">
                <p:pic>
                  <p:nvPicPr>
                    <p:cNvPr id="12" name="Ink 11">
                      <a:extLst>
                        <a:ext uri="{FF2B5EF4-FFF2-40B4-BE49-F238E27FC236}">
                          <a16:creationId xmlns:a16="http://schemas.microsoft.com/office/drawing/2014/main" id="{30EF37D2-BA98-C82B-ED96-679EA89F7791}"/>
                        </a:ext>
                      </a:extLst>
                    </p:cNvPr>
                    <p:cNvPicPr/>
                    <p:nvPr/>
                  </p:nvPicPr>
                  <p:blipFill>
                    <a:blip r:embed="rId10"/>
                    <a:stretch>
                      <a:fillRect/>
                    </a:stretch>
                  </p:blipFill>
                  <p:spPr>
                    <a:xfrm>
                      <a:off x="10235927" y="108634"/>
                      <a:ext cx="158221" cy="180543"/>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3" name="Ink 12">
                      <a:extLst>
                        <a:ext uri="{FF2B5EF4-FFF2-40B4-BE49-F238E27FC236}">
                          <a16:creationId xmlns:a16="http://schemas.microsoft.com/office/drawing/2014/main" id="{6C93A4EF-2A4E-D700-8E28-F5E9C3C34FEF}"/>
                        </a:ext>
                      </a:extLst>
                    </p14:cNvPr>
                    <p14:cNvContentPartPr/>
                    <p14:nvPr/>
                  </p14:nvContentPartPr>
                  <p14:xfrm>
                    <a:off x="10403236" y="139518"/>
                    <a:ext cx="114840" cy="150480"/>
                  </p14:xfrm>
                </p:contentPart>
              </mc:Choice>
              <mc:Fallback xmlns="">
                <p:pic>
                  <p:nvPicPr>
                    <p:cNvPr id="13" name="Ink 12">
                      <a:extLst>
                        <a:ext uri="{FF2B5EF4-FFF2-40B4-BE49-F238E27FC236}">
                          <a16:creationId xmlns:a16="http://schemas.microsoft.com/office/drawing/2014/main" id="{6C93A4EF-2A4E-D700-8E28-F5E9C3C34FEF}"/>
                        </a:ext>
                      </a:extLst>
                    </p:cNvPr>
                    <p:cNvPicPr/>
                    <p:nvPr/>
                  </p:nvPicPr>
                  <p:blipFill>
                    <a:blip r:embed="rId12"/>
                    <a:stretch>
                      <a:fillRect/>
                    </a:stretch>
                  </p:blipFill>
                  <p:spPr>
                    <a:xfrm>
                      <a:off x="10394320" y="129872"/>
                      <a:ext cx="132316" cy="169386"/>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4" name="Ink 13">
                      <a:extLst>
                        <a:ext uri="{FF2B5EF4-FFF2-40B4-BE49-F238E27FC236}">
                          <a16:creationId xmlns:a16="http://schemas.microsoft.com/office/drawing/2014/main" id="{8981866E-99EB-C114-5F58-CE70F28DB473}"/>
                        </a:ext>
                      </a:extLst>
                    </p14:cNvPr>
                    <p14:cNvContentPartPr/>
                    <p14:nvPr/>
                  </p14:nvContentPartPr>
                  <p14:xfrm>
                    <a:off x="10543276" y="195678"/>
                    <a:ext cx="37800" cy="197640"/>
                  </p14:xfrm>
                </p:contentPart>
              </mc:Choice>
              <mc:Fallback xmlns="">
                <p:pic>
                  <p:nvPicPr>
                    <p:cNvPr id="14" name="Ink 13">
                      <a:extLst>
                        <a:ext uri="{FF2B5EF4-FFF2-40B4-BE49-F238E27FC236}">
                          <a16:creationId xmlns:a16="http://schemas.microsoft.com/office/drawing/2014/main" id="{8981866E-99EB-C114-5F58-CE70F28DB473}"/>
                        </a:ext>
                      </a:extLst>
                    </p:cNvPr>
                    <p:cNvPicPr/>
                    <p:nvPr/>
                  </p:nvPicPr>
                  <p:blipFill>
                    <a:blip r:embed="rId14"/>
                    <a:stretch>
                      <a:fillRect/>
                    </a:stretch>
                  </p:blipFill>
                  <p:spPr>
                    <a:xfrm>
                      <a:off x="10534361" y="186028"/>
                      <a:ext cx="55274" cy="216555"/>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5" name="Ink 14">
                      <a:extLst>
                        <a:ext uri="{FF2B5EF4-FFF2-40B4-BE49-F238E27FC236}">
                          <a16:creationId xmlns:a16="http://schemas.microsoft.com/office/drawing/2014/main" id="{255DF2A9-DF86-550F-C38C-D84A161D8A89}"/>
                        </a:ext>
                      </a:extLst>
                    </p14:cNvPr>
                    <p14:cNvContentPartPr/>
                    <p14:nvPr/>
                  </p14:nvContentPartPr>
                  <p14:xfrm>
                    <a:off x="10572076" y="147078"/>
                    <a:ext cx="18000" cy="11160"/>
                  </p14:xfrm>
                </p:contentPart>
              </mc:Choice>
              <mc:Fallback xmlns="">
                <p:pic>
                  <p:nvPicPr>
                    <p:cNvPr id="15" name="Ink 14">
                      <a:extLst>
                        <a:ext uri="{FF2B5EF4-FFF2-40B4-BE49-F238E27FC236}">
                          <a16:creationId xmlns:a16="http://schemas.microsoft.com/office/drawing/2014/main" id="{255DF2A9-DF86-550F-C38C-D84A161D8A89}"/>
                        </a:ext>
                      </a:extLst>
                    </p:cNvPr>
                    <p:cNvPicPr/>
                    <p:nvPr/>
                  </p:nvPicPr>
                  <p:blipFill>
                    <a:blip r:embed="rId16"/>
                    <a:stretch>
                      <a:fillRect/>
                    </a:stretch>
                  </p:blipFill>
                  <p:spPr>
                    <a:xfrm>
                      <a:off x="10563076" y="137457"/>
                      <a:ext cx="35640" cy="30017"/>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6" name="Ink 15">
                      <a:extLst>
                        <a:ext uri="{FF2B5EF4-FFF2-40B4-BE49-F238E27FC236}">
                          <a16:creationId xmlns:a16="http://schemas.microsoft.com/office/drawing/2014/main" id="{D2FE62E3-0293-3B5A-EC02-E1CC738780D9}"/>
                        </a:ext>
                      </a:extLst>
                    </p14:cNvPr>
                    <p14:cNvContentPartPr/>
                    <p14:nvPr/>
                  </p14:nvContentPartPr>
                  <p14:xfrm>
                    <a:off x="10608796" y="165798"/>
                    <a:ext cx="118800" cy="140760"/>
                  </p14:xfrm>
                </p:contentPart>
              </mc:Choice>
              <mc:Fallback xmlns="">
                <p:pic>
                  <p:nvPicPr>
                    <p:cNvPr id="16" name="Ink 15">
                      <a:extLst>
                        <a:ext uri="{FF2B5EF4-FFF2-40B4-BE49-F238E27FC236}">
                          <a16:creationId xmlns:a16="http://schemas.microsoft.com/office/drawing/2014/main" id="{D2FE62E3-0293-3B5A-EC02-E1CC738780D9}"/>
                        </a:ext>
                      </a:extLst>
                    </p:cNvPr>
                    <p:cNvPicPr/>
                    <p:nvPr/>
                  </p:nvPicPr>
                  <p:blipFill>
                    <a:blip r:embed="rId18"/>
                    <a:stretch>
                      <a:fillRect/>
                    </a:stretch>
                  </p:blipFill>
                  <p:spPr>
                    <a:xfrm>
                      <a:off x="10599877" y="156157"/>
                      <a:ext cx="136281" cy="159657"/>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7" name="Ink 16">
                      <a:extLst>
                        <a:ext uri="{FF2B5EF4-FFF2-40B4-BE49-F238E27FC236}">
                          <a16:creationId xmlns:a16="http://schemas.microsoft.com/office/drawing/2014/main" id="{36298535-4D7C-8FA6-C7E1-49DE39F2689C}"/>
                        </a:ext>
                      </a:extLst>
                    </p14:cNvPr>
                    <p14:cNvContentPartPr/>
                    <p14:nvPr/>
                  </p14:nvContentPartPr>
                  <p14:xfrm>
                    <a:off x="10756756" y="200718"/>
                    <a:ext cx="176760" cy="89280"/>
                  </p14:xfrm>
                </p:contentPart>
              </mc:Choice>
              <mc:Fallback xmlns="">
                <p:pic>
                  <p:nvPicPr>
                    <p:cNvPr id="17" name="Ink 16">
                      <a:extLst>
                        <a:ext uri="{FF2B5EF4-FFF2-40B4-BE49-F238E27FC236}">
                          <a16:creationId xmlns:a16="http://schemas.microsoft.com/office/drawing/2014/main" id="{36298535-4D7C-8FA6-C7E1-49DE39F2689C}"/>
                        </a:ext>
                      </a:extLst>
                    </p:cNvPr>
                    <p:cNvPicPr/>
                    <p:nvPr/>
                  </p:nvPicPr>
                  <p:blipFill>
                    <a:blip r:embed="rId20"/>
                    <a:stretch>
                      <a:fillRect/>
                    </a:stretch>
                  </p:blipFill>
                  <p:spPr>
                    <a:xfrm>
                      <a:off x="10747829" y="191056"/>
                      <a:ext cx="194257" cy="108218"/>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8" name="Ink 17">
                      <a:extLst>
                        <a:ext uri="{FF2B5EF4-FFF2-40B4-BE49-F238E27FC236}">
                          <a16:creationId xmlns:a16="http://schemas.microsoft.com/office/drawing/2014/main" id="{F93E6229-71BA-1BD8-F2F5-318848098241}"/>
                        </a:ext>
                      </a:extLst>
                    </p14:cNvPr>
                    <p14:cNvContentPartPr/>
                    <p14:nvPr/>
                  </p14:nvContentPartPr>
                  <p14:xfrm>
                    <a:off x="10961236" y="46278"/>
                    <a:ext cx="12240" cy="271800"/>
                  </p14:xfrm>
                </p:contentPart>
              </mc:Choice>
              <mc:Fallback xmlns="">
                <p:pic>
                  <p:nvPicPr>
                    <p:cNvPr id="18" name="Ink 17">
                      <a:extLst>
                        <a:ext uri="{FF2B5EF4-FFF2-40B4-BE49-F238E27FC236}">
                          <a16:creationId xmlns:a16="http://schemas.microsoft.com/office/drawing/2014/main" id="{F93E6229-71BA-1BD8-F2F5-318848098241}"/>
                        </a:ext>
                      </a:extLst>
                    </p:cNvPr>
                    <p:cNvPicPr/>
                    <p:nvPr/>
                  </p:nvPicPr>
                  <p:blipFill>
                    <a:blip r:embed="rId22"/>
                    <a:stretch>
                      <a:fillRect/>
                    </a:stretch>
                  </p:blipFill>
                  <p:spPr>
                    <a:xfrm>
                      <a:off x="10952236" y="36626"/>
                      <a:ext cx="29880" cy="290718"/>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9" name="Ink 18">
                      <a:extLst>
                        <a:ext uri="{FF2B5EF4-FFF2-40B4-BE49-F238E27FC236}">
                          <a16:creationId xmlns:a16="http://schemas.microsoft.com/office/drawing/2014/main" id="{1AB3913D-0DB8-E03A-9174-08D298769CE6}"/>
                        </a:ext>
                      </a:extLst>
                    </p14:cNvPr>
                    <p14:cNvContentPartPr/>
                    <p14:nvPr/>
                  </p14:nvContentPartPr>
                  <p14:xfrm>
                    <a:off x="10869796" y="152118"/>
                    <a:ext cx="217080" cy="15840"/>
                  </p14:xfrm>
                </p:contentPart>
              </mc:Choice>
              <mc:Fallback xmlns="">
                <p:pic>
                  <p:nvPicPr>
                    <p:cNvPr id="19" name="Ink 18">
                      <a:extLst>
                        <a:ext uri="{FF2B5EF4-FFF2-40B4-BE49-F238E27FC236}">
                          <a16:creationId xmlns:a16="http://schemas.microsoft.com/office/drawing/2014/main" id="{1AB3913D-0DB8-E03A-9174-08D298769CE6}"/>
                        </a:ext>
                      </a:extLst>
                    </p:cNvPr>
                    <p:cNvPicPr/>
                    <p:nvPr/>
                  </p:nvPicPr>
                  <p:blipFill>
                    <a:blip r:embed="rId24"/>
                    <a:stretch>
                      <a:fillRect/>
                    </a:stretch>
                  </p:blipFill>
                  <p:spPr>
                    <a:xfrm>
                      <a:off x="10860870" y="142459"/>
                      <a:ext cx="234575" cy="34771"/>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4" name="Ink 23">
                      <a:extLst>
                        <a:ext uri="{FF2B5EF4-FFF2-40B4-BE49-F238E27FC236}">
                          <a16:creationId xmlns:a16="http://schemas.microsoft.com/office/drawing/2014/main" id="{AD099B4C-B826-AA64-04EC-D41D7F6B7FA5}"/>
                        </a:ext>
                      </a:extLst>
                    </p14:cNvPr>
                    <p14:cNvContentPartPr/>
                    <p14:nvPr/>
                  </p14:nvContentPartPr>
                  <p14:xfrm>
                    <a:off x="9965116" y="266238"/>
                    <a:ext cx="154080" cy="32040"/>
                  </p14:xfrm>
                </p:contentPart>
              </mc:Choice>
              <mc:Fallback xmlns="">
                <p:pic>
                  <p:nvPicPr>
                    <p:cNvPr id="24" name="Ink 23">
                      <a:extLst>
                        <a:ext uri="{FF2B5EF4-FFF2-40B4-BE49-F238E27FC236}">
                          <a16:creationId xmlns:a16="http://schemas.microsoft.com/office/drawing/2014/main" id="{AD099B4C-B826-AA64-04EC-D41D7F6B7FA5}"/>
                        </a:ext>
                      </a:extLst>
                    </p:cNvPr>
                    <p:cNvPicPr/>
                    <p:nvPr/>
                  </p:nvPicPr>
                  <p:blipFill>
                    <a:blip r:embed="rId26"/>
                    <a:stretch>
                      <a:fillRect/>
                    </a:stretch>
                  </p:blipFill>
                  <p:spPr>
                    <a:xfrm>
                      <a:off x="9956199" y="256587"/>
                      <a:ext cx="171557" cy="50955"/>
                    </a:xfrm>
                    <a:prstGeom prst="rect">
                      <a:avLst/>
                    </a:prstGeom>
                  </p:spPr>
                </p:pic>
              </mc:Fallback>
            </mc:AlternateContent>
          </p:grpSp>
        </p:grpSp>
      </p:grpSp>
      <p:sp>
        <p:nvSpPr>
          <p:cNvPr id="35" name="Content Placeholder 2">
            <a:extLst>
              <a:ext uri="{FF2B5EF4-FFF2-40B4-BE49-F238E27FC236}">
                <a16:creationId xmlns:a16="http://schemas.microsoft.com/office/drawing/2014/main" id="{7537D4E2-A3BA-1488-B8A2-DB8BC23B362A}"/>
              </a:ext>
            </a:extLst>
          </p:cNvPr>
          <p:cNvSpPr txBox="1">
            <a:spLocks/>
          </p:cNvSpPr>
          <p:nvPr/>
        </p:nvSpPr>
        <p:spPr bwMode="auto">
          <a:xfrm>
            <a:off x="2833112" y="4116888"/>
            <a:ext cx="4726114" cy="2590800"/>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Font typeface="Wingdings" charset="0"/>
              <a:buChar char="§"/>
              <a:defRPr sz="2400">
                <a:solidFill>
                  <a:schemeClr val="tx1"/>
                </a:solidFill>
                <a:latin typeface="Arial"/>
                <a:ea typeface="ＭＳ Ｐゴシック" charset="0"/>
                <a:cs typeface="ＭＳ Ｐゴシック" charset="0"/>
              </a:defRPr>
            </a:lvl1pPr>
            <a:lvl2pPr marL="742950" indent="-285750" algn="l" rtl="0" eaLnBrk="1" fontAlgn="base" hangingPunct="1">
              <a:spcBef>
                <a:spcPct val="20000"/>
              </a:spcBef>
              <a:spcAft>
                <a:spcPct val="0"/>
              </a:spcAft>
              <a:buFont typeface="Wingdings" charset="0"/>
              <a:buChar char="§"/>
              <a:defRPr sz="2200">
                <a:solidFill>
                  <a:schemeClr val="tx1"/>
                </a:solidFill>
                <a:latin typeface="Arial"/>
                <a:ea typeface="ＭＳ Ｐゴシック" pitchFamily="-32" charset="-128"/>
              </a:defRPr>
            </a:lvl2pPr>
            <a:lvl3pPr marL="1143000" indent="-228600" algn="l" rtl="0" eaLnBrk="1" fontAlgn="base" hangingPunct="1">
              <a:spcBef>
                <a:spcPct val="20000"/>
              </a:spcBef>
              <a:spcAft>
                <a:spcPct val="0"/>
              </a:spcAft>
              <a:buFont typeface="Wingdings" charset="0"/>
              <a:buChar char="§"/>
              <a:defRPr sz="2000">
                <a:solidFill>
                  <a:schemeClr val="tx1"/>
                </a:solidFill>
                <a:latin typeface="Arial"/>
                <a:ea typeface="ＭＳ Ｐゴシック" pitchFamily="-32" charset="-128"/>
              </a:defRPr>
            </a:lvl3pPr>
            <a:lvl4pPr marL="1600200" indent="-228600" algn="l" rtl="0" eaLnBrk="1" fontAlgn="base" hangingPunct="1">
              <a:spcBef>
                <a:spcPct val="20000"/>
              </a:spcBef>
              <a:spcAft>
                <a:spcPct val="0"/>
              </a:spcAft>
              <a:buFont typeface="Wingdings" charset="0"/>
              <a:buChar char="§"/>
              <a:defRPr sz="2000">
                <a:solidFill>
                  <a:schemeClr val="tx1"/>
                </a:solidFill>
                <a:latin typeface="Arial"/>
                <a:ea typeface="ＭＳ Ｐゴシック" pitchFamily="-32" charset="-128"/>
              </a:defRPr>
            </a:lvl4pPr>
            <a:lvl5pPr marL="2057400" indent="-228600" algn="l" rtl="0" eaLnBrk="1" fontAlgn="base" hangingPunct="1">
              <a:spcBef>
                <a:spcPct val="20000"/>
              </a:spcBef>
              <a:spcAft>
                <a:spcPct val="0"/>
              </a:spcAft>
              <a:buFont typeface="Wingdings" charset="0"/>
              <a:buChar char="§"/>
              <a:defRPr sz="2000">
                <a:solidFill>
                  <a:schemeClr val="tx1"/>
                </a:solidFill>
                <a:latin typeface="Arial"/>
                <a:ea typeface="ＭＳ Ｐゴシック" pitchFamily="-32" charset="-128"/>
              </a:defRPr>
            </a:lvl5pPr>
            <a:lvl6pPr marL="2514600" indent="-228600" algn="l" rtl="0" eaLnBrk="1" fontAlgn="base" hangingPunct="1">
              <a:spcBef>
                <a:spcPct val="20000"/>
              </a:spcBef>
              <a:spcAft>
                <a:spcPct val="0"/>
              </a:spcAft>
              <a:buChar char="»"/>
              <a:defRPr sz="2000">
                <a:solidFill>
                  <a:schemeClr val="tx1"/>
                </a:solidFill>
                <a:latin typeface="+mn-lt"/>
                <a:ea typeface="ＭＳ Ｐゴシック" pitchFamily="-32" charset="-128"/>
              </a:defRPr>
            </a:lvl6pPr>
            <a:lvl7pPr marL="2971800" indent="-228600" algn="l" rtl="0" eaLnBrk="1" fontAlgn="base" hangingPunct="1">
              <a:spcBef>
                <a:spcPct val="20000"/>
              </a:spcBef>
              <a:spcAft>
                <a:spcPct val="0"/>
              </a:spcAft>
              <a:buChar char="»"/>
              <a:defRPr sz="2000">
                <a:solidFill>
                  <a:schemeClr val="tx1"/>
                </a:solidFill>
                <a:latin typeface="+mn-lt"/>
                <a:ea typeface="ＭＳ Ｐゴシック" pitchFamily="-32" charset="-128"/>
              </a:defRPr>
            </a:lvl7pPr>
            <a:lvl8pPr marL="3429000" indent="-228600" algn="l" rtl="0" eaLnBrk="1" fontAlgn="base" hangingPunct="1">
              <a:spcBef>
                <a:spcPct val="20000"/>
              </a:spcBef>
              <a:spcAft>
                <a:spcPct val="0"/>
              </a:spcAft>
              <a:buChar char="»"/>
              <a:defRPr sz="2000">
                <a:solidFill>
                  <a:schemeClr val="tx1"/>
                </a:solidFill>
                <a:latin typeface="+mn-lt"/>
                <a:ea typeface="ＭＳ Ｐゴシック" pitchFamily="-32" charset="-128"/>
              </a:defRPr>
            </a:lvl8pPr>
            <a:lvl9pPr marL="3886200" indent="-228600" algn="l" rtl="0" eaLnBrk="1" fontAlgn="base" hangingPunct="1">
              <a:spcBef>
                <a:spcPct val="20000"/>
              </a:spcBef>
              <a:spcAft>
                <a:spcPct val="0"/>
              </a:spcAft>
              <a:buChar char="»"/>
              <a:defRPr sz="2000">
                <a:solidFill>
                  <a:schemeClr val="tx1"/>
                </a:solidFill>
                <a:latin typeface="+mn-lt"/>
                <a:ea typeface="ＭＳ Ｐゴシック" pitchFamily="-32" charset="-128"/>
              </a:defRPr>
            </a:lvl9pPr>
          </a:lstStyle>
          <a:p>
            <a:pPr>
              <a:buFont typeface="Wingdings" panose="05000000000000000000" pitchFamily="2" charset="2"/>
              <a:buChar char="Ø"/>
            </a:pPr>
            <a:r>
              <a:rPr lang="en-US" sz="1800" kern="0" dirty="0" err="1">
                <a:solidFill>
                  <a:srgbClr val="FF0000"/>
                </a:solidFill>
              </a:rPr>
              <a:t>classNotFoundException</a:t>
            </a:r>
            <a:endParaRPr lang="en-US" sz="1800" kern="0" dirty="0">
              <a:solidFill>
                <a:srgbClr val="FF0000"/>
              </a:solidFill>
            </a:endParaRPr>
          </a:p>
          <a:p>
            <a:pPr>
              <a:buFont typeface="Wingdings" panose="05000000000000000000" pitchFamily="2" charset="2"/>
              <a:buChar char="Ø"/>
            </a:pPr>
            <a:r>
              <a:rPr lang="en-US" sz="1800" kern="0" dirty="0" err="1">
                <a:solidFill>
                  <a:srgbClr val="FF0000"/>
                </a:solidFill>
              </a:rPr>
              <a:t>IOException</a:t>
            </a:r>
            <a:endParaRPr lang="en-US" sz="1800" kern="0" dirty="0">
              <a:solidFill>
                <a:srgbClr val="FF0000"/>
              </a:solidFill>
            </a:endParaRPr>
          </a:p>
          <a:p>
            <a:pPr>
              <a:buFont typeface="Wingdings" panose="05000000000000000000" pitchFamily="2" charset="2"/>
              <a:buChar char="Ø"/>
            </a:pPr>
            <a:r>
              <a:rPr lang="en-US" sz="1800" kern="0" dirty="0" err="1">
                <a:solidFill>
                  <a:srgbClr val="FF0000"/>
                </a:solidFill>
              </a:rPr>
              <a:t>InterruptedException</a:t>
            </a:r>
            <a:endParaRPr lang="en-US" sz="1800" kern="0" dirty="0">
              <a:solidFill>
                <a:srgbClr val="FF0000"/>
              </a:solidFill>
            </a:endParaRPr>
          </a:p>
          <a:p>
            <a:pPr>
              <a:buFont typeface="Wingdings" panose="05000000000000000000" pitchFamily="2" charset="2"/>
              <a:buChar char="Ø"/>
            </a:pPr>
            <a:r>
              <a:rPr lang="en-US" sz="1800" kern="0" dirty="0" err="1">
                <a:solidFill>
                  <a:srgbClr val="FF0000"/>
                </a:solidFill>
              </a:rPr>
              <a:t>NumberFormatException</a:t>
            </a:r>
            <a:endParaRPr lang="en-US" sz="1800" kern="0" dirty="0">
              <a:solidFill>
                <a:srgbClr val="FF0000"/>
              </a:solidFill>
            </a:endParaRPr>
          </a:p>
          <a:p>
            <a:pPr>
              <a:buFont typeface="Wingdings" panose="05000000000000000000" pitchFamily="2" charset="2"/>
              <a:buChar char="Ø"/>
            </a:pPr>
            <a:r>
              <a:rPr lang="en-US" sz="1800" kern="0" dirty="0" err="1">
                <a:solidFill>
                  <a:schemeClr val="accent6">
                    <a:lumMod val="50000"/>
                  </a:schemeClr>
                </a:solidFill>
              </a:rPr>
              <a:t>RuntimeException</a:t>
            </a:r>
            <a:endParaRPr lang="en-US" sz="1800" kern="0" dirty="0">
              <a:solidFill>
                <a:schemeClr val="accent6">
                  <a:lumMod val="50000"/>
                </a:schemeClr>
              </a:solidFill>
            </a:endParaRPr>
          </a:p>
          <a:p>
            <a:pPr lvl="1">
              <a:buFont typeface="Wingdings" panose="05000000000000000000" pitchFamily="2" charset="2"/>
              <a:buChar char="Ø"/>
            </a:pPr>
            <a:r>
              <a:rPr lang="en-US" sz="1600" kern="0" dirty="0" err="1">
                <a:solidFill>
                  <a:schemeClr val="accent6">
                    <a:lumMod val="50000"/>
                  </a:schemeClr>
                </a:solidFill>
              </a:rPr>
              <a:t>ArithmeticException</a:t>
            </a:r>
            <a:r>
              <a:rPr lang="en-US" sz="1600" kern="0" dirty="0">
                <a:solidFill>
                  <a:schemeClr val="accent6">
                    <a:lumMod val="50000"/>
                  </a:schemeClr>
                </a:solidFill>
              </a:rPr>
              <a:t> </a:t>
            </a:r>
            <a:r>
              <a:rPr lang="en-US" sz="1600" kern="0" dirty="0"/>
              <a:t>(/ by 0)</a:t>
            </a:r>
          </a:p>
          <a:p>
            <a:pPr lvl="1">
              <a:buFont typeface="Wingdings" panose="05000000000000000000" pitchFamily="2" charset="2"/>
              <a:buChar char="Ø"/>
            </a:pPr>
            <a:r>
              <a:rPr lang="en-US" sz="1600" kern="0" dirty="0" err="1">
                <a:solidFill>
                  <a:schemeClr val="accent6">
                    <a:lumMod val="50000"/>
                  </a:schemeClr>
                </a:solidFill>
              </a:rPr>
              <a:t>NullPointerException</a:t>
            </a:r>
            <a:r>
              <a:rPr lang="en-US" sz="1600" kern="0" dirty="0">
                <a:solidFill>
                  <a:schemeClr val="accent6">
                    <a:lumMod val="50000"/>
                  </a:schemeClr>
                </a:solidFill>
              </a:rPr>
              <a:t> </a:t>
            </a:r>
            <a:r>
              <a:rPr lang="en-US" sz="1600" kern="0" dirty="0"/>
              <a:t>(reference to null)</a:t>
            </a:r>
          </a:p>
        </p:txBody>
      </p:sp>
      <p:grpSp>
        <p:nvGrpSpPr>
          <p:cNvPr id="57" name="Group 56">
            <a:extLst>
              <a:ext uri="{FF2B5EF4-FFF2-40B4-BE49-F238E27FC236}">
                <a16:creationId xmlns:a16="http://schemas.microsoft.com/office/drawing/2014/main" id="{35997FA0-FFE6-B9FA-BE38-0A3116BC7C70}"/>
              </a:ext>
            </a:extLst>
          </p:cNvPr>
          <p:cNvGrpSpPr/>
          <p:nvPr/>
        </p:nvGrpSpPr>
        <p:grpSpPr>
          <a:xfrm>
            <a:off x="2600893" y="3860606"/>
            <a:ext cx="277560" cy="1807200"/>
            <a:chOff x="2932815" y="4009800"/>
            <a:chExt cx="277560" cy="1807200"/>
          </a:xfrm>
        </p:grpSpPr>
        <mc:AlternateContent xmlns:mc="http://schemas.openxmlformats.org/markup-compatibility/2006" xmlns:p14="http://schemas.microsoft.com/office/powerpoint/2010/main">
          <mc:Choice Requires="p14">
            <p:contentPart p14:bwMode="auto" r:id="rId27">
              <p14:nvContentPartPr>
                <p14:cNvPr id="49" name="Ink 48">
                  <a:extLst>
                    <a:ext uri="{FF2B5EF4-FFF2-40B4-BE49-F238E27FC236}">
                      <a16:creationId xmlns:a16="http://schemas.microsoft.com/office/drawing/2014/main" id="{558A65C8-4F5B-3A2B-08F5-E8C9F5509340}"/>
                    </a:ext>
                  </a:extLst>
                </p14:cNvPr>
                <p14:cNvContentPartPr/>
                <p14:nvPr/>
              </p14:nvContentPartPr>
              <p14:xfrm>
                <a:off x="2933175" y="4009800"/>
                <a:ext cx="237600" cy="420840"/>
              </p14:xfrm>
            </p:contentPart>
          </mc:Choice>
          <mc:Fallback xmlns="">
            <p:pic>
              <p:nvPicPr>
                <p:cNvPr id="49" name="Ink 48">
                  <a:extLst>
                    <a:ext uri="{FF2B5EF4-FFF2-40B4-BE49-F238E27FC236}">
                      <a16:creationId xmlns:a16="http://schemas.microsoft.com/office/drawing/2014/main" id="{558A65C8-4F5B-3A2B-08F5-E8C9F5509340}"/>
                    </a:ext>
                  </a:extLst>
                </p:cNvPr>
                <p:cNvPicPr/>
                <p:nvPr/>
              </p:nvPicPr>
              <p:blipFill>
                <a:blip r:embed="rId28"/>
                <a:stretch>
                  <a:fillRect/>
                </a:stretch>
              </p:blipFill>
              <p:spPr>
                <a:xfrm>
                  <a:off x="2924535" y="4000800"/>
                  <a:ext cx="255240" cy="43848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50" name="Ink 49">
                  <a:extLst>
                    <a:ext uri="{FF2B5EF4-FFF2-40B4-BE49-F238E27FC236}">
                      <a16:creationId xmlns:a16="http://schemas.microsoft.com/office/drawing/2014/main" id="{55107E9E-2A91-C216-160A-FF858DD5C15B}"/>
                    </a:ext>
                  </a:extLst>
                </p14:cNvPr>
                <p14:cNvContentPartPr/>
                <p14:nvPr/>
              </p14:nvContentPartPr>
              <p14:xfrm>
                <a:off x="2932815" y="4419120"/>
                <a:ext cx="277560" cy="420480"/>
              </p14:xfrm>
            </p:contentPart>
          </mc:Choice>
          <mc:Fallback xmlns="">
            <p:pic>
              <p:nvPicPr>
                <p:cNvPr id="50" name="Ink 49">
                  <a:extLst>
                    <a:ext uri="{FF2B5EF4-FFF2-40B4-BE49-F238E27FC236}">
                      <a16:creationId xmlns:a16="http://schemas.microsoft.com/office/drawing/2014/main" id="{55107E9E-2A91-C216-160A-FF858DD5C15B}"/>
                    </a:ext>
                  </a:extLst>
                </p:cNvPr>
                <p:cNvPicPr/>
                <p:nvPr/>
              </p:nvPicPr>
              <p:blipFill>
                <a:blip r:embed="rId30"/>
                <a:stretch>
                  <a:fillRect/>
                </a:stretch>
              </p:blipFill>
              <p:spPr>
                <a:xfrm>
                  <a:off x="2924175" y="4410480"/>
                  <a:ext cx="295200" cy="4381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52" name="Ink 51">
                  <a:extLst>
                    <a:ext uri="{FF2B5EF4-FFF2-40B4-BE49-F238E27FC236}">
                      <a16:creationId xmlns:a16="http://schemas.microsoft.com/office/drawing/2014/main" id="{CE337571-0C74-F16A-9F1D-B9034A17538D}"/>
                    </a:ext>
                  </a:extLst>
                </p14:cNvPr>
                <p14:cNvContentPartPr/>
                <p14:nvPr/>
              </p14:nvContentPartPr>
              <p14:xfrm>
                <a:off x="2942895" y="4847520"/>
                <a:ext cx="246960" cy="269640"/>
              </p14:xfrm>
            </p:contentPart>
          </mc:Choice>
          <mc:Fallback xmlns="">
            <p:pic>
              <p:nvPicPr>
                <p:cNvPr id="52" name="Ink 51">
                  <a:extLst>
                    <a:ext uri="{FF2B5EF4-FFF2-40B4-BE49-F238E27FC236}">
                      <a16:creationId xmlns:a16="http://schemas.microsoft.com/office/drawing/2014/main" id="{CE337571-0C74-F16A-9F1D-B9034A17538D}"/>
                    </a:ext>
                  </a:extLst>
                </p:cNvPr>
                <p:cNvPicPr/>
                <p:nvPr/>
              </p:nvPicPr>
              <p:blipFill>
                <a:blip r:embed="rId32"/>
                <a:stretch>
                  <a:fillRect/>
                </a:stretch>
              </p:blipFill>
              <p:spPr>
                <a:xfrm>
                  <a:off x="2933895" y="4838880"/>
                  <a:ext cx="264600" cy="28728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54" name="Ink 53">
                  <a:extLst>
                    <a:ext uri="{FF2B5EF4-FFF2-40B4-BE49-F238E27FC236}">
                      <a16:creationId xmlns:a16="http://schemas.microsoft.com/office/drawing/2014/main" id="{76A58351-66BA-FA9E-5849-082F852D3CDB}"/>
                    </a:ext>
                  </a:extLst>
                </p14:cNvPr>
                <p14:cNvContentPartPr/>
                <p14:nvPr/>
              </p14:nvContentPartPr>
              <p14:xfrm>
                <a:off x="2951895" y="5124360"/>
                <a:ext cx="247320" cy="334080"/>
              </p14:xfrm>
            </p:contentPart>
          </mc:Choice>
          <mc:Fallback xmlns="">
            <p:pic>
              <p:nvPicPr>
                <p:cNvPr id="54" name="Ink 53">
                  <a:extLst>
                    <a:ext uri="{FF2B5EF4-FFF2-40B4-BE49-F238E27FC236}">
                      <a16:creationId xmlns:a16="http://schemas.microsoft.com/office/drawing/2014/main" id="{76A58351-66BA-FA9E-5849-082F852D3CDB}"/>
                    </a:ext>
                  </a:extLst>
                </p:cNvPr>
                <p:cNvPicPr/>
                <p:nvPr/>
              </p:nvPicPr>
              <p:blipFill>
                <a:blip r:embed="rId34"/>
                <a:stretch>
                  <a:fillRect/>
                </a:stretch>
              </p:blipFill>
              <p:spPr>
                <a:xfrm>
                  <a:off x="2943255" y="5115360"/>
                  <a:ext cx="264960" cy="35172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56" name="Ink 55">
                  <a:extLst>
                    <a:ext uri="{FF2B5EF4-FFF2-40B4-BE49-F238E27FC236}">
                      <a16:creationId xmlns:a16="http://schemas.microsoft.com/office/drawing/2014/main" id="{AFDCC231-FCCB-62D3-1B83-A74D1F0CC4B6}"/>
                    </a:ext>
                  </a:extLst>
                </p14:cNvPr>
                <p14:cNvContentPartPr/>
                <p14:nvPr/>
              </p14:nvContentPartPr>
              <p14:xfrm>
                <a:off x="2961255" y="5448000"/>
                <a:ext cx="237600" cy="369000"/>
              </p14:xfrm>
            </p:contentPart>
          </mc:Choice>
          <mc:Fallback xmlns="">
            <p:pic>
              <p:nvPicPr>
                <p:cNvPr id="56" name="Ink 55">
                  <a:extLst>
                    <a:ext uri="{FF2B5EF4-FFF2-40B4-BE49-F238E27FC236}">
                      <a16:creationId xmlns:a16="http://schemas.microsoft.com/office/drawing/2014/main" id="{AFDCC231-FCCB-62D3-1B83-A74D1F0CC4B6}"/>
                    </a:ext>
                  </a:extLst>
                </p:cNvPr>
                <p:cNvPicPr/>
                <p:nvPr/>
              </p:nvPicPr>
              <p:blipFill>
                <a:blip r:embed="rId36"/>
                <a:stretch>
                  <a:fillRect/>
                </a:stretch>
              </p:blipFill>
              <p:spPr>
                <a:xfrm>
                  <a:off x="2952615" y="5439360"/>
                  <a:ext cx="255240" cy="386640"/>
                </a:xfrm>
                <a:prstGeom prst="rect">
                  <a:avLst/>
                </a:prstGeom>
              </p:spPr>
            </p:pic>
          </mc:Fallback>
        </mc:AlternateContent>
      </p:grpSp>
      <p:grpSp>
        <p:nvGrpSpPr>
          <p:cNvPr id="60" name="Group 59">
            <a:extLst>
              <a:ext uri="{FF2B5EF4-FFF2-40B4-BE49-F238E27FC236}">
                <a16:creationId xmlns:a16="http://schemas.microsoft.com/office/drawing/2014/main" id="{06BB121D-4F37-274B-0410-43EFE876B9A5}"/>
              </a:ext>
            </a:extLst>
          </p:cNvPr>
          <p:cNvGrpSpPr/>
          <p:nvPr/>
        </p:nvGrpSpPr>
        <p:grpSpPr>
          <a:xfrm>
            <a:off x="3239173" y="5736566"/>
            <a:ext cx="110520" cy="507960"/>
            <a:chOff x="3571095" y="5885760"/>
            <a:chExt cx="110520" cy="507960"/>
          </a:xfrm>
        </p:grpSpPr>
        <mc:AlternateContent xmlns:mc="http://schemas.openxmlformats.org/markup-compatibility/2006" xmlns:p14="http://schemas.microsoft.com/office/powerpoint/2010/main">
          <mc:Choice Requires="p14">
            <p:contentPart p14:bwMode="auto" r:id="rId37">
              <p14:nvContentPartPr>
                <p14:cNvPr id="58" name="Ink 57">
                  <a:extLst>
                    <a:ext uri="{FF2B5EF4-FFF2-40B4-BE49-F238E27FC236}">
                      <a16:creationId xmlns:a16="http://schemas.microsoft.com/office/drawing/2014/main" id="{4030147F-14BF-39FA-EEC6-A77B9838789B}"/>
                    </a:ext>
                  </a:extLst>
                </p14:cNvPr>
                <p14:cNvContentPartPr/>
                <p14:nvPr/>
              </p14:nvContentPartPr>
              <p14:xfrm>
                <a:off x="3571095" y="5885760"/>
                <a:ext cx="110520" cy="185400"/>
              </p14:xfrm>
            </p:contentPart>
          </mc:Choice>
          <mc:Fallback xmlns="">
            <p:pic>
              <p:nvPicPr>
                <p:cNvPr id="58" name="Ink 57">
                  <a:extLst>
                    <a:ext uri="{FF2B5EF4-FFF2-40B4-BE49-F238E27FC236}">
                      <a16:creationId xmlns:a16="http://schemas.microsoft.com/office/drawing/2014/main" id="{4030147F-14BF-39FA-EEC6-A77B9838789B}"/>
                    </a:ext>
                  </a:extLst>
                </p:cNvPr>
                <p:cNvPicPr/>
                <p:nvPr/>
              </p:nvPicPr>
              <p:blipFill>
                <a:blip r:embed="rId38"/>
                <a:stretch>
                  <a:fillRect/>
                </a:stretch>
              </p:blipFill>
              <p:spPr>
                <a:xfrm>
                  <a:off x="3562095" y="5877120"/>
                  <a:ext cx="128160" cy="20304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59" name="Ink 58">
                  <a:extLst>
                    <a:ext uri="{FF2B5EF4-FFF2-40B4-BE49-F238E27FC236}">
                      <a16:creationId xmlns:a16="http://schemas.microsoft.com/office/drawing/2014/main" id="{09E8B634-1FC9-F047-86CC-520572CCBFC5}"/>
                    </a:ext>
                  </a:extLst>
                </p14:cNvPr>
                <p14:cNvContentPartPr/>
                <p14:nvPr/>
              </p14:nvContentPartPr>
              <p14:xfrm>
                <a:off x="3590535" y="6095640"/>
                <a:ext cx="70920" cy="298080"/>
              </p14:xfrm>
            </p:contentPart>
          </mc:Choice>
          <mc:Fallback xmlns="">
            <p:pic>
              <p:nvPicPr>
                <p:cNvPr id="59" name="Ink 58">
                  <a:extLst>
                    <a:ext uri="{FF2B5EF4-FFF2-40B4-BE49-F238E27FC236}">
                      <a16:creationId xmlns:a16="http://schemas.microsoft.com/office/drawing/2014/main" id="{09E8B634-1FC9-F047-86CC-520572CCBFC5}"/>
                    </a:ext>
                  </a:extLst>
                </p:cNvPr>
                <p:cNvPicPr/>
                <p:nvPr/>
              </p:nvPicPr>
              <p:blipFill>
                <a:blip r:embed="rId40"/>
                <a:stretch>
                  <a:fillRect/>
                </a:stretch>
              </p:blipFill>
              <p:spPr>
                <a:xfrm>
                  <a:off x="3581895" y="6087000"/>
                  <a:ext cx="88560" cy="315720"/>
                </a:xfrm>
                <a:prstGeom prst="rect">
                  <a:avLst/>
                </a:prstGeom>
              </p:spPr>
            </p:pic>
          </mc:Fallback>
        </mc:AlternateContent>
      </p:grpSp>
    </p:spTree>
    <p:extLst>
      <p:ext uri="{BB962C8B-B14F-4D97-AF65-F5344CB8AC3E}">
        <p14:creationId xmlns:p14="http://schemas.microsoft.com/office/powerpoint/2010/main" val="41668097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26AC5F-0AE3-DC68-C41E-F3CD6C1C5682}"/>
              </a:ext>
            </a:extLst>
          </p:cNvPr>
          <p:cNvSpPr>
            <a:spLocks noGrp="1"/>
          </p:cNvSpPr>
          <p:nvPr>
            <p:ph type="title"/>
          </p:nvPr>
        </p:nvSpPr>
        <p:spPr>
          <a:xfrm>
            <a:off x="653374" y="381000"/>
            <a:ext cx="10363200" cy="762000"/>
          </a:xfrm>
        </p:spPr>
        <p:txBody>
          <a:bodyPr/>
          <a:lstStyle/>
          <a:p>
            <a:r>
              <a:rPr lang="en-US" dirty="0"/>
              <a:t>Class Exception</a:t>
            </a:r>
            <a:endParaRPr lang="en-CA" dirty="0"/>
          </a:p>
        </p:txBody>
      </p:sp>
      <p:sp>
        <p:nvSpPr>
          <p:cNvPr id="3" name="Content Placeholder 2">
            <a:extLst>
              <a:ext uri="{FF2B5EF4-FFF2-40B4-BE49-F238E27FC236}">
                <a16:creationId xmlns:a16="http://schemas.microsoft.com/office/drawing/2014/main" id="{C521D9A4-72D0-7383-3E80-F1DD476E1011}"/>
              </a:ext>
            </a:extLst>
          </p:cNvPr>
          <p:cNvSpPr>
            <a:spLocks noGrp="1"/>
          </p:cNvSpPr>
          <p:nvPr>
            <p:ph idx="1"/>
          </p:nvPr>
        </p:nvSpPr>
        <p:spPr>
          <a:xfrm>
            <a:off x="653374" y="1143000"/>
            <a:ext cx="10363200" cy="5257800"/>
          </a:xfrm>
        </p:spPr>
        <p:txBody>
          <a:bodyPr/>
          <a:lstStyle/>
          <a:p>
            <a:r>
              <a:rPr lang="en-US" dirty="0"/>
              <a:t>Exception is the parent class for all the exceptions</a:t>
            </a:r>
          </a:p>
          <a:p>
            <a:r>
              <a:rPr lang="en-US" b="1" dirty="0" err="1"/>
              <a:t>ClassNotFoundException</a:t>
            </a:r>
            <a:r>
              <a:rPr lang="en-US" dirty="0"/>
              <a:t> this exception is raised when the object is used but the class is not found </a:t>
            </a:r>
          </a:p>
          <a:p>
            <a:r>
              <a:rPr lang="en-US" b="1" dirty="0" err="1"/>
              <a:t>IOException</a:t>
            </a:r>
            <a:r>
              <a:rPr lang="en-US" dirty="0"/>
              <a:t> accessing input output, mostly accessing files where files are not there or file is corrupted one of the famous exception is the </a:t>
            </a:r>
            <a:r>
              <a:rPr lang="en-US" dirty="0" err="1"/>
              <a:t>FileNotFoundException</a:t>
            </a:r>
            <a:endParaRPr lang="en-US" dirty="0"/>
          </a:p>
          <a:p>
            <a:r>
              <a:rPr lang="en-US" b="1" dirty="0" err="1"/>
              <a:t>InterruptedException</a:t>
            </a:r>
            <a:r>
              <a:rPr lang="en-US" dirty="0"/>
              <a:t> it is related to Multithreading if a thread stops abnormally it throws an Interrupted exception </a:t>
            </a:r>
          </a:p>
          <a:p>
            <a:r>
              <a:rPr lang="en-US" b="1" dirty="0" err="1"/>
              <a:t>NumberFormatException</a:t>
            </a:r>
            <a:r>
              <a:rPr lang="en-US" dirty="0"/>
              <a:t> when input is given as a number string form but not have a proper number, then it throws </a:t>
            </a:r>
            <a:r>
              <a:rPr lang="en-US" dirty="0" err="1"/>
              <a:t>NumberFormatException</a:t>
            </a:r>
            <a:endParaRPr lang="en-US" dirty="0"/>
          </a:p>
          <a:p>
            <a:r>
              <a:rPr lang="en-US" b="1" dirty="0" err="1"/>
              <a:t>RuntimeExceptions</a:t>
            </a:r>
            <a:r>
              <a:rPr lang="en-US" dirty="0"/>
              <a:t> under these there are </a:t>
            </a:r>
            <a:r>
              <a:rPr lang="en-US" dirty="0" err="1"/>
              <a:t>ArithmeticExceptions</a:t>
            </a:r>
            <a:r>
              <a:rPr lang="en-US" dirty="0"/>
              <a:t>, </a:t>
            </a:r>
            <a:r>
              <a:rPr lang="en-US" dirty="0" err="1"/>
              <a:t>IndexOutOfBoundException</a:t>
            </a:r>
            <a:r>
              <a:rPr lang="en-US" dirty="0"/>
              <a:t>, </a:t>
            </a:r>
            <a:r>
              <a:rPr lang="en-US" dirty="0" err="1"/>
              <a:t>NullPointerException</a:t>
            </a:r>
            <a:endParaRPr lang="en-CA" dirty="0"/>
          </a:p>
        </p:txBody>
      </p:sp>
      <p:sp>
        <p:nvSpPr>
          <p:cNvPr id="4" name="Slide Number Placeholder 3">
            <a:extLst>
              <a:ext uri="{FF2B5EF4-FFF2-40B4-BE49-F238E27FC236}">
                <a16:creationId xmlns:a16="http://schemas.microsoft.com/office/drawing/2014/main" id="{1EEA613F-E4D1-5245-A59D-4337FB78DCAD}"/>
              </a:ext>
            </a:extLst>
          </p:cNvPr>
          <p:cNvSpPr>
            <a:spLocks noGrp="1"/>
          </p:cNvSpPr>
          <p:nvPr>
            <p:ph type="sldNum" sz="quarter" idx="10"/>
          </p:nvPr>
        </p:nvSpPr>
        <p:spPr/>
        <p:txBody>
          <a:bodyPr/>
          <a:lstStyle/>
          <a:p>
            <a:fld id="{A35D118A-333E-D14F-A7CC-F26895C7C671}" type="slidenum">
              <a:rPr lang="en-US" smtClean="0"/>
              <a:t>23</a:t>
            </a:fld>
            <a:endParaRPr lang="en-US" dirty="0"/>
          </a:p>
        </p:txBody>
      </p:sp>
    </p:spTree>
    <p:extLst>
      <p:ext uri="{BB962C8B-B14F-4D97-AF65-F5344CB8AC3E}">
        <p14:creationId xmlns:p14="http://schemas.microsoft.com/office/powerpoint/2010/main" val="13029395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4C6151-BDE9-79A8-DB2E-DB259C5A39AF}"/>
              </a:ext>
            </a:extLst>
          </p:cNvPr>
          <p:cNvSpPr>
            <a:spLocks noGrp="1"/>
          </p:cNvSpPr>
          <p:nvPr>
            <p:ph type="title"/>
          </p:nvPr>
        </p:nvSpPr>
        <p:spPr>
          <a:xfrm>
            <a:off x="653374" y="381000"/>
            <a:ext cx="3232826" cy="609600"/>
          </a:xfrm>
        </p:spPr>
        <p:txBody>
          <a:bodyPr/>
          <a:lstStyle/>
          <a:p>
            <a:r>
              <a:rPr lang="en-US" dirty="0"/>
              <a:t>Inner Classes</a:t>
            </a:r>
            <a:endParaRPr lang="en-CA" dirty="0"/>
          </a:p>
        </p:txBody>
      </p:sp>
      <p:sp>
        <p:nvSpPr>
          <p:cNvPr id="3" name="Content Placeholder 2">
            <a:extLst>
              <a:ext uri="{FF2B5EF4-FFF2-40B4-BE49-F238E27FC236}">
                <a16:creationId xmlns:a16="http://schemas.microsoft.com/office/drawing/2014/main" id="{51F7938D-C704-6E09-3E21-67549DCD6949}"/>
              </a:ext>
            </a:extLst>
          </p:cNvPr>
          <p:cNvSpPr>
            <a:spLocks noGrp="1"/>
          </p:cNvSpPr>
          <p:nvPr>
            <p:ph idx="1"/>
          </p:nvPr>
        </p:nvSpPr>
        <p:spPr>
          <a:xfrm>
            <a:off x="653374" y="990600"/>
            <a:ext cx="9938426" cy="5486400"/>
          </a:xfrm>
        </p:spPr>
        <p:txBody>
          <a:bodyPr/>
          <a:lstStyle/>
          <a:p>
            <a:r>
              <a:rPr lang="en-US" sz="1800" dirty="0"/>
              <a:t>Class defined within another class</a:t>
            </a:r>
          </a:p>
          <a:p>
            <a:r>
              <a:rPr lang="en-US" sz="1800" b="1" dirty="0"/>
              <a:t>Non-static Inner classes</a:t>
            </a:r>
          </a:p>
          <a:p>
            <a:pPr lvl="1"/>
            <a:r>
              <a:rPr lang="en-US" sz="1600" dirty="0"/>
              <a:t>Defined within another class but outside any method</a:t>
            </a:r>
          </a:p>
          <a:p>
            <a:pPr lvl="1"/>
            <a:r>
              <a:rPr lang="en-US" sz="1600" dirty="0"/>
              <a:t>Have access to the outer class's members, including private ones</a:t>
            </a:r>
          </a:p>
          <a:p>
            <a:pPr lvl="1"/>
            <a:r>
              <a:rPr lang="en-US" sz="1600" dirty="0"/>
              <a:t>To instantiate, you need an instance of the outer class</a:t>
            </a:r>
          </a:p>
          <a:p>
            <a:r>
              <a:rPr lang="en-US" sz="1800" b="1" dirty="0"/>
              <a:t>Static Inner Classes</a:t>
            </a:r>
          </a:p>
          <a:p>
            <a:pPr lvl="1"/>
            <a:r>
              <a:rPr lang="en-US" sz="1600" dirty="0"/>
              <a:t>Defined with the static keyword</a:t>
            </a:r>
          </a:p>
          <a:p>
            <a:pPr lvl="1"/>
            <a:r>
              <a:rPr lang="en-US" sz="1600" dirty="0"/>
              <a:t>Do not have access to instance variables and methods of the outer class.</a:t>
            </a:r>
          </a:p>
          <a:p>
            <a:pPr lvl="1"/>
            <a:r>
              <a:rPr lang="en-US" sz="1600" dirty="0"/>
              <a:t>Can be instantiated without an instance of the outer class</a:t>
            </a:r>
          </a:p>
          <a:p>
            <a:r>
              <a:rPr lang="en-US" sz="1800" b="1" dirty="0"/>
              <a:t>Local Inner Classes</a:t>
            </a:r>
          </a:p>
          <a:p>
            <a:pPr lvl="1"/>
            <a:r>
              <a:rPr lang="en-US" sz="1600" dirty="0"/>
              <a:t>Defined within a block, such as a method or an if statement</a:t>
            </a:r>
          </a:p>
          <a:p>
            <a:pPr lvl="1"/>
            <a:r>
              <a:rPr lang="en-US" sz="1400" dirty="0"/>
              <a:t>Have access to local variables and parameters, but they must be final or effectively final (i.e., not changed after initialization)</a:t>
            </a:r>
          </a:p>
          <a:p>
            <a:r>
              <a:rPr lang="en-US" sz="1800" b="1" dirty="0"/>
              <a:t>Anonymous Inner Classes</a:t>
            </a:r>
          </a:p>
          <a:p>
            <a:pPr lvl="1"/>
            <a:r>
              <a:rPr lang="en-US" sz="1600" dirty="0"/>
              <a:t>A special kind of inner class without a name.</a:t>
            </a:r>
          </a:p>
          <a:p>
            <a:pPr lvl="1"/>
            <a:r>
              <a:rPr lang="en-US" sz="1600" dirty="0"/>
              <a:t>Often used for implementing interfaces or extending classes on the fly</a:t>
            </a:r>
          </a:p>
          <a:p>
            <a:pPr lvl="1"/>
            <a:endParaRPr lang="en-US" sz="1600" dirty="0"/>
          </a:p>
          <a:p>
            <a:pPr marL="0" indent="0">
              <a:lnSpc>
                <a:spcPct val="150000"/>
              </a:lnSpc>
              <a:buNone/>
            </a:pPr>
            <a:r>
              <a:rPr lang="en-US" sz="1800" b="1" dirty="0"/>
              <a:t>*Code Example: Tutorial10_InnerClasses</a:t>
            </a:r>
          </a:p>
          <a:p>
            <a:pPr lvl="1"/>
            <a:endParaRPr lang="en-US" sz="1600" dirty="0"/>
          </a:p>
          <a:p>
            <a:pPr lvl="1"/>
            <a:endParaRPr lang="en-CA" sz="1600" dirty="0"/>
          </a:p>
        </p:txBody>
      </p:sp>
      <p:sp>
        <p:nvSpPr>
          <p:cNvPr id="4" name="Slide Number Placeholder 3">
            <a:extLst>
              <a:ext uri="{FF2B5EF4-FFF2-40B4-BE49-F238E27FC236}">
                <a16:creationId xmlns:a16="http://schemas.microsoft.com/office/drawing/2014/main" id="{FDB65714-8464-D3BE-AF64-198D7D93C418}"/>
              </a:ext>
            </a:extLst>
          </p:cNvPr>
          <p:cNvSpPr>
            <a:spLocks noGrp="1"/>
          </p:cNvSpPr>
          <p:nvPr>
            <p:ph type="sldNum" sz="quarter" idx="10"/>
          </p:nvPr>
        </p:nvSpPr>
        <p:spPr/>
        <p:txBody>
          <a:bodyPr/>
          <a:lstStyle/>
          <a:p>
            <a:fld id="{A35D118A-333E-D14F-A7CC-F26895C7C671}" type="slidenum">
              <a:rPr lang="en-US" smtClean="0"/>
              <a:t>24</a:t>
            </a:fld>
            <a:endParaRPr lang="en-US" dirty="0"/>
          </a:p>
        </p:txBody>
      </p:sp>
    </p:spTree>
    <p:extLst>
      <p:ext uri="{BB962C8B-B14F-4D97-AF65-F5344CB8AC3E}">
        <p14:creationId xmlns:p14="http://schemas.microsoft.com/office/powerpoint/2010/main" val="13868009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BE6E41-DCE6-474B-B729-B06A7F64BB1F}"/>
              </a:ext>
            </a:extLst>
          </p:cNvPr>
          <p:cNvSpPr>
            <a:spLocks noGrp="1"/>
          </p:cNvSpPr>
          <p:nvPr>
            <p:ph type="title"/>
          </p:nvPr>
        </p:nvSpPr>
        <p:spPr>
          <a:xfrm>
            <a:off x="653374" y="381000"/>
            <a:ext cx="10090826" cy="609600"/>
          </a:xfrm>
        </p:spPr>
        <p:txBody>
          <a:bodyPr/>
          <a:lstStyle/>
          <a:p>
            <a:r>
              <a:rPr lang="en-US" dirty="0"/>
              <a:t>Working with Files</a:t>
            </a:r>
          </a:p>
        </p:txBody>
      </p:sp>
      <p:sp>
        <p:nvSpPr>
          <p:cNvPr id="3" name="Content Placeholder 2">
            <a:extLst>
              <a:ext uri="{FF2B5EF4-FFF2-40B4-BE49-F238E27FC236}">
                <a16:creationId xmlns:a16="http://schemas.microsoft.com/office/drawing/2014/main" id="{568F373F-14A0-EC42-8A3C-550EC175739E}"/>
              </a:ext>
            </a:extLst>
          </p:cNvPr>
          <p:cNvSpPr>
            <a:spLocks noGrp="1"/>
          </p:cNvSpPr>
          <p:nvPr>
            <p:ph idx="1"/>
          </p:nvPr>
        </p:nvSpPr>
        <p:spPr>
          <a:xfrm>
            <a:off x="969913" y="1235074"/>
            <a:ext cx="9934128" cy="5241926"/>
          </a:xfrm>
        </p:spPr>
        <p:txBody>
          <a:bodyPr/>
          <a:lstStyle/>
          <a:p>
            <a:pPr>
              <a:buFont typeface="Wingdings" panose="05000000000000000000" pitchFamily="2" charset="2"/>
              <a:buChar char="§"/>
            </a:pPr>
            <a:r>
              <a:rPr lang="en-US" sz="2000" dirty="0"/>
              <a:t>We need </a:t>
            </a:r>
            <a:r>
              <a:rPr lang="en-US" sz="2000" b="1" dirty="0"/>
              <a:t>java.io* </a:t>
            </a:r>
            <a:r>
              <a:rPr lang="en-US" sz="2000" dirty="0"/>
              <a:t>and</a:t>
            </a:r>
            <a:r>
              <a:rPr lang="en-US" sz="2000" b="1" dirty="0"/>
              <a:t> </a:t>
            </a:r>
            <a:r>
              <a:rPr lang="en-US" sz="2000" b="1" dirty="0" err="1"/>
              <a:t>java.util.Scanner</a:t>
            </a:r>
            <a:r>
              <a:rPr lang="en-US" sz="2000" b="1" dirty="0"/>
              <a:t> packages</a:t>
            </a:r>
            <a:endParaRPr lang="en-US" sz="2000" dirty="0"/>
          </a:p>
          <a:p>
            <a:pPr>
              <a:buFont typeface="Wingdings" panose="05000000000000000000" pitchFamily="2" charset="2"/>
              <a:buChar char="§"/>
            </a:pPr>
            <a:r>
              <a:rPr lang="en-US" sz="2000" dirty="0"/>
              <a:t>To operate on files, we can create an object of class </a:t>
            </a:r>
            <a:r>
              <a:rPr lang="en-US" sz="2000" b="1" dirty="0"/>
              <a:t>File</a:t>
            </a:r>
          </a:p>
          <a:p>
            <a:pPr>
              <a:buFont typeface="Wingdings" panose="05000000000000000000" pitchFamily="2" charset="2"/>
              <a:buChar char="§"/>
            </a:pPr>
            <a:endParaRPr lang="en-US" sz="2000" b="1" dirty="0"/>
          </a:p>
          <a:p>
            <a:pPr marL="0" indent="0">
              <a:buNone/>
            </a:pPr>
            <a:r>
              <a:rPr lang="en-US" sz="2000" b="1" dirty="0"/>
              <a:t>Useful methods : </a:t>
            </a:r>
          </a:p>
          <a:p>
            <a:pPr lvl="1">
              <a:buFont typeface="Courier New" panose="02070309020205020404" pitchFamily="49" charset="0"/>
              <a:buChar char="o"/>
            </a:pPr>
            <a:r>
              <a:rPr lang="en-US" sz="1800" dirty="0" err="1"/>
              <a:t>createNewfile</a:t>
            </a:r>
            <a:r>
              <a:rPr lang="en-US" sz="1800" dirty="0"/>
              <a:t>()</a:t>
            </a:r>
          </a:p>
          <a:p>
            <a:pPr lvl="1">
              <a:buFont typeface="Courier New" panose="02070309020205020404" pitchFamily="49" charset="0"/>
              <a:buChar char="o"/>
            </a:pPr>
            <a:r>
              <a:rPr lang="en-US" sz="1800" dirty="0"/>
              <a:t>delete()</a:t>
            </a:r>
          </a:p>
          <a:p>
            <a:pPr lvl="1">
              <a:buFont typeface="Courier New" panose="02070309020205020404" pitchFamily="49" charset="0"/>
              <a:buChar char="o"/>
            </a:pPr>
            <a:r>
              <a:rPr lang="en-US" sz="1800" dirty="0"/>
              <a:t>exists();</a:t>
            </a:r>
          </a:p>
          <a:p>
            <a:pPr lvl="1">
              <a:buFont typeface="Courier New" panose="02070309020205020404" pitchFamily="49" charset="0"/>
              <a:buChar char="o"/>
            </a:pPr>
            <a:r>
              <a:rPr lang="en-US" sz="1800" dirty="0" err="1"/>
              <a:t>getAbsolutePath</a:t>
            </a:r>
            <a:r>
              <a:rPr lang="en-US" sz="1800" dirty="0"/>
              <a:t>(); </a:t>
            </a:r>
          </a:p>
          <a:p>
            <a:pPr lvl="1">
              <a:buFont typeface="Courier New" panose="02070309020205020404" pitchFamily="49" charset="0"/>
              <a:buChar char="o"/>
            </a:pPr>
            <a:r>
              <a:rPr lang="en-US" sz="1800" dirty="0" err="1"/>
              <a:t>mkdir</a:t>
            </a:r>
            <a:r>
              <a:rPr lang="en-US" sz="1800" dirty="0"/>
              <a:t>()</a:t>
            </a:r>
          </a:p>
          <a:p>
            <a:pPr lvl="1">
              <a:buFont typeface="Courier New" panose="02070309020205020404" pitchFamily="49" charset="0"/>
              <a:buChar char="o"/>
            </a:pPr>
            <a:r>
              <a:rPr lang="en-US" sz="1800" dirty="0"/>
              <a:t>list()</a:t>
            </a:r>
          </a:p>
          <a:p>
            <a:pPr>
              <a:buFont typeface="Wingdings" panose="05000000000000000000" pitchFamily="2" charset="2"/>
              <a:buChar char="§"/>
            </a:pPr>
            <a:endParaRPr lang="en-US" sz="2000" dirty="0"/>
          </a:p>
          <a:p>
            <a:pPr>
              <a:buFont typeface="Wingdings" panose="05000000000000000000" pitchFamily="2" charset="2"/>
              <a:buChar char="§"/>
            </a:pPr>
            <a:r>
              <a:rPr lang="en-US" sz="2000" dirty="0"/>
              <a:t>To write to file, we use </a:t>
            </a:r>
            <a:r>
              <a:rPr lang="en-US" sz="2000" b="1" dirty="0" err="1"/>
              <a:t>FileWriter</a:t>
            </a:r>
            <a:r>
              <a:rPr lang="en-US" sz="2000" dirty="0"/>
              <a:t> class</a:t>
            </a:r>
          </a:p>
          <a:p>
            <a:pPr>
              <a:buFont typeface="Wingdings" panose="05000000000000000000" pitchFamily="2" charset="2"/>
              <a:buChar char="§"/>
            </a:pPr>
            <a:r>
              <a:rPr lang="en-US" sz="2000" dirty="0"/>
              <a:t>To read from file, we use </a:t>
            </a:r>
            <a:r>
              <a:rPr lang="en-US" sz="2000" b="1" dirty="0"/>
              <a:t>Scanner</a:t>
            </a:r>
            <a:r>
              <a:rPr lang="en-US" sz="2000" dirty="0"/>
              <a:t> class</a:t>
            </a:r>
          </a:p>
          <a:p>
            <a:pPr>
              <a:buFont typeface="Wingdings" panose="05000000000000000000" pitchFamily="2" charset="2"/>
              <a:buChar char="§"/>
            </a:pPr>
            <a:endParaRPr lang="en-US" sz="2000" dirty="0"/>
          </a:p>
          <a:p>
            <a:pPr marL="0" indent="0">
              <a:buNone/>
            </a:pPr>
            <a:r>
              <a:rPr lang="en-US" sz="1800" b="1" dirty="0"/>
              <a:t>*Code Example: Tutorial7_Examples</a:t>
            </a:r>
          </a:p>
        </p:txBody>
      </p:sp>
      <p:sp>
        <p:nvSpPr>
          <p:cNvPr id="4" name="Slide Number Placeholder 3">
            <a:extLst>
              <a:ext uri="{FF2B5EF4-FFF2-40B4-BE49-F238E27FC236}">
                <a16:creationId xmlns:a16="http://schemas.microsoft.com/office/drawing/2014/main" id="{EDB9DCDA-5E16-7147-8E04-E25CC3A037C4}"/>
              </a:ext>
            </a:extLst>
          </p:cNvPr>
          <p:cNvSpPr>
            <a:spLocks noGrp="1"/>
          </p:cNvSpPr>
          <p:nvPr>
            <p:ph type="sldNum" sz="quarter" idx="10"/>
          </p:nvPr>
        </p:nvSpPr>
        <p:spPr/>
        <p:txBody>
          <a:bodyPr/>
          <a:lstStyle/>
          <a:p>
            <a:fld id="{A35D118A-333E-D14F-A7CC-F26895C7C671}" type="slidenum">
              <a:rPr lang="en-US" smtClean="0"/>
              <a:t>25</a:t>
            </a:fld>
            <a:endParaRPr lang="en-US" dirty="0"/>
          </a:p>
        </p:txBody>
      </p:sp>
    </p:spTree>
    <p:extLst>
      <p:ext uri="{BB962C8B-B14F-4D97-AF65-F5344CB8AC3E}">
        <p14:creationId xmlns:p14="http://schemas.microsoft.com/office/powerpoint/2010/main" val="12650328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BE6E41-DCE6-474B-B729-B06A7F64BB1F}"/>
              </a:ext>
            </a:extLst>
          </p:cNvPr>
          <p:cNvSpPr>
            <a:spLocks noGrp="1"/>
          </p:cNvSpPr>
          <p:nvPr>
            <p:ph type="title"/>
          </p:nvPr>
        </p:nvSpPr>
        <p:spPr>
          <a:xfrm>
            <a:off x="653374" y="381000"/>
            <a:ext cx="10090826" cy="609600"/>
          </a:xfrm>
        </p:spPr>
        <p:txBody>
          <a:bodyPr/>
          <a:lstStyle/>
          <a:p>
            <a:r>
              <a:rPr lang="en-US" dirty="0" err="1"/>
              <a:t>BufferedReader</a:t>
            </a:r>
            <a:endParaRPr lang="en-US" dirty="0"/>
          </a:p>
        </p:txBody>
      </p:sp>
      <p:sp>
        <p:nvSpPr>
          <p:cNvPr id="3" name="Content Placeholder 2">
            <a:extLst>
              <a:ext uri="{FF2B5EF4-FFF2-40B4-BE49-F238E27FC236}">
                <a16:creationId xmlns:a16="http://schemas.microsoft.com/office/drawing/2014/main" id="{568F373F-14A0-EC42-8A3C-550EC175739E}"/>
              </a:ext>
            </a:extLst>
          </p:cNvPr>
          <p:cNvSpPr>
            <a:spLocks noGrp="1"/>
          </p:cNvSpPr>
          <p:nvPr>
            <p:ph idx="1"/>
          </p:nvPr>
        </p:nvSpPr>
        <p:spPr>
          <a:xfrm>
            <a:off x="914400" y="1143000"/>
            <a:ext cx="10363200" cy="4876800"/>
          </a:xfrm>
        </p:spPr>
        <p:txBody>
          <a:bodyPr/>
          <a:lstStyle/>
          <a:p>
            <a:r>
              <a:rPr lang="en-US" dirty="0"/>
              <a:t>Buffer is a temporary memory area that holds the data</a:t>
            </a:r>
          </a:p>
          <a:p>
            <a:pPr>
              <a:buFont typeface="Wingdings" panose="05000000000000000000" pitchFamily="2" charset="2"/>
              <a:buChar char="§"/>
            </a:pPr>
            <a:r>
              <a:rPr lang="en-US" dirty="0"/>
              <a:t>We instantiate </a:t>
            </a:r>
            <a:r>
              <a:rPr lang="en-US" b="1" dirty="0" err="1"/>
              <a:t>BufferedReader</a:t>
            </a:r>
            <a:r>
              <a:rPr lang="en-US" dirty="0"/>
              <a:t> class and use </a:t>
            </a:r>
            <a:r>
              <a:rPr lang="en-US" b="1" dirty="0" err="1"/>
              <a:t>readLine</a:t>
            </a:r>
            <a:r>
              <a:rPr lang="en-US" dirty="0"/>
              <a:t> keyword to read from file</a:t>
            </a:r>
          </a:p>
          <a:p>
            <a:pPr>
              <a:buFont typeface="Wingdings" panose="05000000000000000000" pitchFamily="2" charset="2"/>
              <a:buChar char="§"/>
            </a:pPr>
            <a:r>
              <a:rPr lang="en-US" dirty="0"/>
              <a:t>We instantiate </a:t>
            </a:r>
            <a:r>
              <a:rPr lang="en-US" b="1" dirty="0" err="1"/>
              <a:t>BufferedWriter</a:t>
            </a:r>
            <a:r>
              <a:rPr lang="en-US" dirty="0"/>
              <a:t> class and use </a:t>
            </a:r>
            <a:r>
              <a:rPr lang="en-US" b="1" dirty="0"/>
              <a:t>write</a:t>
            </a:r>
            <a:r>
              <a:rPr lang="en-US" dirty="0"/>
              <a:t> keyword to write to file</a:t>
            </a:r>
          </a:p>
          <a:p>
            <a:pPr>
              <a:buFont typeface="Wingdings" panose="05000000000000000000" pitchFamily="2" charset="2"/>
              <a:buChar char="§"/>
            </a:pPr>
            <a:r>
              <a:rPr lang="en-US" sz="2400" dirty="0"/>
              <a:t>Java offers multiple ways to perform file operations because each approach has its strengths and is designed to cater to different needs and use cases. </a:t>
            </a:r>
          </a:p>
          <a:p>
            <a:pPr>
              <a:buFont typeface="Wingdings" panose="05000000000000000000" pitchFamily="2" charset="2"/>
              <a:buChar char="§"/>
            </a:pPr>
            <a:endParaRPr lang="en-US" dirty="0"/>
          </a:p>
          <a:p>
            <a:pPr>
              <a:buFont typeface="Wingdings" panose="05000000000000000000" pitchFamily="2" charset="2"/>
              <a:buChar char="§"/>
            </a:pPr>
            <a:endParaRPr lang="en-US" dirty="0"/>
          </a:p>
          <a:p>
            <a:pPr marL="0" indent="0">
              <a:buNone/>
            </a:pPr>
            <a:r>
              <a:rPr lang="en-US" sz="2000" b="1" dirty="0"/>
              <a:t>*Code Example: Tutorial_7</a:t>
            </a:r>
          </a:p>
          <a:p>
            <a:pPr>
              <a:buFont typeface="Wingdings" panose="05000000000000000000" pitchFamily="2" charset="2"/>
              <a:buChar char="§"/>
            </a:pPr>
            <a:endParaRPr lang="en-US" sz="2000" dirty="0"/>
          </a:p>
        </p:txBody>
      </p:sp>
      <p:sp>
        <p:nvSpPr>
          <p:cNvPr id="4" name="Slide Number Placeholder 3">
            <a:extLst>
              <a:ext uri="{FF2B5EF4-FFF2-40B4-BE49-F238E27FC236}">
                <a16:creationId xmlns:a16="http://schemas.microsoft.com/office/drawing/2014/main" id="{EDB9DCDA-5E16-7147-8E04-E25CC3A037C4}"/>
              </a:ext>
            </a:extLst>
          </p:cNvPr>
          <p:cNvSpPr>
            <a:spLocks noGrp="1"/>
          </p:cNvSpPr>
          <p:nvPr>
            <p:ph type="sldNum" sz="quarter" idx="10"/>
          </p:nvPr>
        </p:nvSpPr>
        <p:spPr/>
        <p:txBody>
          <a:bodyPr/>
          <a:lstStyle/>
          <a:p>
            <a:fld id="{A35D118A-333E-D14F-A7CC-F26895C7C671}" type="slidenum">
              <a:rPr lang="en-US" smtClean="0"/>
              <a:t>26</a:t>
            </a:fld>
            <a:endParaRPr lang="en-US" dirty="0"/>
          </a:p>
        </p:txBody>
      </p:sp>
    </p:spTree>
    <p:extLst>
      <p:ext uri="{BB962C8B-B14F-4D97-AF65-F5344CB8AC3E}">
        <p14:creationId xmlns:p14="http://schemas.microsoft.com/office/powerpoint/2010/main" val="33208844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BE6E41-DCE6-474B-B729-B06A7F64BB1F}"/>
              </a:ext>
            </a:extLst>
          </p:cNvPr>
          <p:cNvSpPr>
            <a:spLocks noGrp="1"/>
          </p:cNvSpPr>
          <p:nvPr>
            <p:ph type="title"/>
          </p:nvPr>
        </p:nvSpPr>
        <p:spPr/>
        <p:txBody>
          <a:bodyPr/>
          <a:lstStyle/>
          <a:p>
            <a:r>
              <a:rPr lang="en-US" dirty="0"/>
              <a:t>Binary Files</a:t>
            </a:r>
          </a:p>
        </p:txBody>
      </p:sp>
      <p:sp>
        <p:nvSpPr>
          <p:cNvPr id="3" name="Content Placeholder 2">
            <a:extLst>
              <a:ext uri="{FF2B5EF4-FFF2-40B4-BE49-F238E27FC236}">
                <a16:creationId xmlns:a16="http://schemas.microsoft.com/office/drawing/2014/main" id="{568F373F-14A0-EC42-8A3C-550EC175739E}"/>
              </a:ext>
            </a:extLst>
          </p:cNvPr>
          <p:cNvSpPr>
            <a:spLocks noGrp="1"/>
          </p:cNvSpPr>
          <p:nvPr>
            <p:ph idx="1"/>
          </p:nvPr>
        </p:nvSpPr>
        <p:spPr>
          <a:xfrm>
            <a:off x="533400" y="1219200"/>
            <a:ext cx="10363200" cy="5257800"/>
          </a:xfrm>
        </p:spPr>
        <p:txBody>
          <a:bodyPr/>
          <a:lstStyle/>
          <a:p>
            <a:r>
              <a:rPr lang="en-US" sz="2000" dirty="0"/>
              <a:t>Binary files store data in the same format that is used in the computer’s memory to store the values of variables. </a:t>
            </a:r>
          </a:p>
          <a:p>
            <a:r>
              <a:rPr lang="en-US" sz="2000" dirty="0"/>
              <a:t>For example, a value of type int is stored as the same sequence of bytes (same sequence of zeros and ones) whether it is stored in an int variable in memory or in a binary file. </a:t>
            </a:r>
          </a:p>
          <a:p>
            <a:r>
              <a:rPr lang="en-US" sz="2000" dirty="0"/>
              <a:t>No conversion of any kind needs to be performed when you store or retrieve a value in a binary file -&gt; binary files can be handled more efficiently than .txt files</a:t>
            </a:r>
          </a:p>
          <a:p>
            <a:r>
              <a:rPr lang="en-US" sz="2000" dirty="0"/>
              <a:t>A binary file created by a Java program can be moved from one computer to another and still be read by a Java program</a:t>
            </a:r>
          </a:p>
          <a:p>
            <a:r>
              <a:rPr lang="en-US" sz="2000" dirty="0"/>
              <a:t>We use stream classes </a:t>
            </a:r>
            <a:r>
              <a:rPr lang="en-CA" sz="2000" b="1" dirty="0" err="1"/>
              <a:t>ObjectInputStream</a:t>
            </a:r>
            <a:r>
              <a:rPr lang="en-CA" sz="2000" dirty="0"/>
              <a:t> and </a:t>
            </a:r>
            <a:r>
              <a:rPr lang="en-CA" sz="2000" b="1" dirty="0" err="1"/>
              <a:t>ObjectOutputStream</a:t>
            </a:r>
            <a:r>
              <a:rPr lang="en-CA" sz="2000" dirty="0"/>
              <a:t> for processing binary files</a:t>
            </a:r>
          </a:p>
          <a:p>
            <a:r>
              <a:rPr lang="en-CA" sz="2000" dirty="0"/>
              <a:t>They read and write methods one byte at time</a:t>
            </a:r>
          </a:p>
          <a:p>
            <a:r>
              <a:rPr lang="en-CA" sz="2000" dirty="0"/>
              <a:t>They convert numbers, characters, doubles into bytes to be stored in the binary file</a:t>
            </a:r>
          </a:p>
          <a:p>
            <a:r>
              <a:rPr lang="en-CA" sz="2000" dirty="0"/>
              <a:t>They can also read and write objects of classes</a:t>
            </a:r>
            <a:endParaRPr lang="en-US" sz="2000" dirty="0"/>
          </a:p>
        </p:txBody>
      </p:sp>
      <p:sp>
        <p:nvSpPr>
          <p:cNvPr id="4" name="Slide Number Placeholder 3">
            <a:extLst>
              <a:ext uri="{FF2B5EF4-FFF2-40B4-BE49-F238E27FC236}">
                <a16:creationId xmlns:a16="http://schemas.microsoft.com/office/drawing/2014/main" id="{EDB9DCDA-5E16-7147-8E04-E25CC3A037C4}"/>
              </a:ext>
            </a:extLst>
          </p:cNvPr>
          <p:cNvSpPr>
            <a:spLocks noGrp="1"/>
          </p:cNvSpPr>
          <p:nvPr>
            <p:ph type="sldNum" sz="quarter" idx="10"/>
          </p:nvPr>
        </p:nvSpPr>
        <p:spPr/>
        <p:txBody>
          <a:bodyPr/>
          <a:lstStyle/>
          <a:p>
            <a:fld id="{A35D118A-333E-D14F-A7CC-F26895C7C671}" type="slidenum">
              <a:rPr lang="en-US" smtClean="0"/>
              <a:t>27</a:t>
            </a:fld>
            <a:endParaRPr lang="en-US" dirty="0"/>
          </a:p>
        </p:txBody>
      </p:sp>
    </p:spTree>
    <p:extLst>
      <p:ext uri="{BB962C8B-B14F-4D97-AF65-F5344CB8AC3E}">
        <p14:creationId xmlns:p14="http://schemas.microsoft.com/office/powerpoint/2010/main" val="42942045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BE6E41-DCE6-474B-B729-B06A7F64BB1F}"/>
              </a:ext>
            </a:extLst>
          </p:cNvPr>
          <p:cNvSpPr>
            <a:spLocks noGrp="1"/>
          </p:cNvSpPr>
          <p:nvPr>
            <p:ph type="title"/>
          </p:nvPr>
        </p:nvSpPr>
        <p:spPr/>
        <p:txBody>
          <a:bodyPr/>
          <a:lstStyle/>
          <a:p>
            <a:r>
              <a:rPr lang="en-US" dirty="0"/>
              <a:t>Opening Binary File for Writing &amp; Reading</a:t>
            </a:r>
          </a:p>
        </p:txBody>
      </p:sp>
      <p:pic>
        <p:nvPicPr>
          <p:cNvPr id="6" name="Content Placeholder 5" descr="A screenshot of a computer program&#10;&#10;Description automatically generated">
            <a:extLst>
              <a:ext uri="{FF2B5EF4-FFF2-40B4-BE49-F238E27FC236}">
                <a16:creationId xmlns:a16="http://schemas.microsoft.com/office/drawing/2014/main" id="{456EB9D4-A966-1370-C1A0-0E631B25E5F3}"/>
              </a:ext>
            </a:extLst>
          </p:cNvPr>
          <p:cNvPicPr>
            <a:picLocks noGrp="1" noChangeAspect="1"/>
          </p:cNvPicPr>
          <p:nvPr>
            <p:ph idx="1"/>
          </p:nvPr>
        </p:nvPicPr>
        <p:blipFill>
          <a:blip r:embed="rId2"/>
          <a:stretch>
            <a:fillRect/>
          </a:stretch>
        </p:blipFill>
        <p:spPr>
          <a:xfrm>
            <a:off x="457200" y="1752600"/>
            <a:ext cx="5162325" cy="3352800"/>
          </a:xfrm>
        </p:spPr>
      </p:pic>
      <p:sp>
        <p:nvSpPr>
          <p:cNvPr id="4" name="Slide Number Placeholder 3">
            <a:extLst>
              <a:ext uri="{FF2B5EF4-FFF2-40B4-BE49-F238E27FC236}">
                <a16:creationId xmlns:a16="http://schemas.microsoft.com/office/drawing/2014/main" id="{EDB9DCDA-5E16-7147-8E04-E25CC3A037C4}"/>
              </a:ext>
            </a:extLst>
          </p:cNvPr>
          <p:cNvSpPr>
            <a:spLocks noGrp="1"/>
          </p:cNvSpPr>
          <p:nvPr>
            <p:ph type="sldNum" sz="quarter" idx="10"/>
          </p:nvPr>
        </p:nvSpPr>
        <p:spPr/>
        <p:txBody>
          <a:bodyPr/>
          <a:lstStyle/>
          <a:p>
            <a:fld id="{A35D118A-333E-D14F-A7CC-F26895C7C671}" type="slidenum">
              <a:rPr lang="en-US" smtClean="0"/>
              <a:t>28</a:t>
            </a:fld>
            <a:endParaRPr lang="en-US" dirty="0"/>
          </a:p>
        </p:txBody>
      </p:sp>
      <p:pic>
        <p:nvPicPr>
          <p:cNvPr id="8" name="Picture 7" descr="A screen shot of a computer&#10;&#10;Description automatically generated">
            <a:extLst>
              <a:ext uri="{FF2B5EF4-FFF2-40B4-BE49-F238E27FC236}">
                <a16:creationId xmlns:a16="http://schemas.microsoft.com/office/drawing/2014/main" id="{879A12DE-8FE3-01E2-E8D1-52CC61D8DB0C}"/>
              </a:ext>
            </a:extLst>
          </p:cNvPr>
          <p:cNvPicPr>
            <a:picLocks noChangeAspect="1"/>
          </p:cNvPicPr>
          <p:nvPr/>
        </p:nvPicPr>
        <p:blipFill>
          <a:blip r:embed="rId3"/>
          <a:stretch>
            <a:fillRect/>
          </a:stretch>
        </p:blipFill>
        <p:spPr>
          <a:xfrm>
            <a:off x="5943600" y="1752600"/>
            <a:ext cx="5963344" cy="3124472"/>
          </a:xfrm>
          <a:prstGeom prst="rect">
            <a:avLst/>
          </a:prstGeom>
        </p:spPr>
      </p:pic>
      <p:sp>
        <p:nvSpPr>
          <p:cNvPr id="9" name="TextBox 8">
            <a:extLst>
              <a:ext uri="{FF2B5EF4-FFF2-40B4-BE49-F238E27FC236}">
                <a16:creationId xmlns:a16="http://schemas.microsoft.com/office/drawing/2014/main" id="{486E71F7-3CAC-2C81-8321-AB0B2DEFAB9E}"/>
              </a:ext>
            </a:extLst>
          </p:cNvPr>
          <p:cNvSpPr txBox="1"/>
          <p:nvPr/>
        </p:nvSpPr>
        <p:spPr>
          <a:xfrm>
            <a:off x="1828800" y="5105400"/>
            <a:ext cx="1717137" cy="276999"/>
          </a:xfrm>
          <a:prstGeom prst="rect">
            <a:avLst/>
          </a:prstGeom>
          <a:noFill/>
        </p:spPr>
        <p:txBody>
          <a:bodyPr wrap="none" rtlCol="0">
            <a:spAutoFit/>
          </a:bodyPr>
          <a:lstStyle/>
          <a:p>
            <a:r>
              <a:rPr lang="en-US" sz="1200" dirty="0">
                <a:solidFill>
                  <a:schemeClr val="bg2">
                    <a:lumMod val="50000"/>
                  </a:schemeClr>
                </a:solidFill>
              </a:rPr>
              <a:t>Absolute Java 6</a:t>
            </a:r>
            <a:r>
              <a:rPr lang="en-US" sz="1200" baseline="30000" dirty="0">
                <a:solidFill>
                  <a:schemeClr val="bg2">
                    <a:lumMod val="50000"/>
                  </a:schemeClr>
                </a:solidFill>
              </a:rPr>
              <a:t>th</a:t>
            </a:r>
            <a:r>
              <a:rPr lang="en-US" sz="1200" dirty="0">
                <a:solidFill>
                  <a:schemeClr val="bg2">
                    <a:lumMod val="50000"/>
                  </a:schemeClr>
                </a:solidFill>
              </a:rPr>
              <a:t> edition</a:t>
            </a:r>
          </a:p>
        </p:txBody>
      </p:sp>
      <p:sp>
        <p:nvSpPr>
          <p:cNvPr id="10" name="TextBox 9">
            <a:extLst>
              <a:ext uri="{FF2B5EF4-FFF2-40B4-BE49-F238E27FC236}">
                <a16:creationId xmlns:a16="http://schemas.microsoft.com/office/drawing/2014/main" id="{77782913-7E95-0B9C-4F79-C362EAD9315D}"/>
              </a:ext>
            </a:extLst>
          </p:cNvPr>
          <p:cNvSpPr txBox="1"/>
          <p:nvPr/>
        </p:nvSpPr>
        <p:spPr>
          <a:xfrm>
            <a:off x="7811024" y="4884424"/>
            <a:ext cx="1717137" cy="276999"/>
          </a:xfrm>
          <a:prstGeom prst="rect">
            <a:avLst/>
          </a:prstGeom>
          <a:noFill/>
        </p:spPr>
        <p:txBody>
          <a:bodyPr wrap="none" rtlCol="0">
            <a:spAutoFit/>
          </a:bodyPr>
          <a:lstStyle/>
          <a:p>
            <a:r>
              <a:rPr lang="en-US" sz="1200" dirty="0">
                <a:solidFill>
                  <a:schemeClr val="bg2">
                    <a:lumMod val="50000"/>
                  </a:schemeClr>
                </a:solidFill>
              </a:rPr>
              <a:t>Absolute Java 6</a:t>
            </a:r>
            <a:r>
              <a:rPr lang="en-US" sz="1200" baseline="30000" dirty="0">
                <a:solidFill>
                  <a:schemeClr val="bg2">
                    <a:lumMod val="50000"/>
                  </a:schemeClr>
                </a:solidFill>
              </a:rPr>
              <a:t>th</a:t>
            </a:r>
            <a:r>
              <a:rPr lang="en-US" sz="1200" dirty="0">
                <a:solidFill>
                  <a:schemeClr val="bg2">
                    <a:lumMod val="50000"/>
                  </a:schemeClr>
                </a:solidFill>
              </a:rPr>
              <a:t> edition</a:t>
            </a:r>
          </a:p>
        </p:txBody>
      </p:sp>
      <mc:AlternateContent xmlns:mc="http://schemas.openxmlformats.org/markup-compatibility/2006" xmlns:p14="http://schemas.microsoft.com/office/powerpoint/2010/main">
        <mc:Choice Requires="p14">
          <p:contentPart p14:bwMode="auto" r:id="rId4">
            <p14:nvContentPartPr>
              <p14:cNvPr id="11" name="Ink 10">
                <a:extLst>
                  <a:ext uri="{FF2B5EF4-FFF2-40B4-BE49-F238E27FC236}">
                    <a16:creationId xmlns:a16="http://schemas.microsoft.com/office/drawing/2014/main" id="{5715F05B-D7A4-675E-44F6-2390EFB301FC}"/>
                  </a:ext>
                </a:extLst>
              </p14:cNvPr>
              <p14:cNvContentPartPr/>
              <p14:nvPr/>
            </p14:nvContentPartPr>
            <p14:xfrm>
              <a:off x="426960" y="2704815"/>
              <a:ext cx="410040" cy="327240"/>
            </p14:xfrm>
          </p:contentPart>
        </mc:Choice>
        <mc:Fallback xmlns="">
          <p:pic>
            <p:nvPicPr>
              <p:cNvPr id="11" name="Ink 10">
                <a:extLst>
                  <a:ext uri="{FF2B5EF4-FFF2-40B4-BE49-F238E27FC236}">
                    <a16:creationId xmlns:a16="http://schemas.microsoft.com/office/drawing/2014/main" id="{5715F05B-D7A4-675E-44F6-2390EFB301FC}"/>
                  </a:ext>
                </a:extLst>
              </p:cNvPr>
              <p:cNvPicPr/>
              <p:nvPr/>
            </p:nvPicPr>
            <p:blipFill>
              <a:blip r:embed="rId5"/>
              <a:stretch>
                <a:fillRect/>
              </a:stretch>
            </p:blipFill>
            <p:spPr>
              <a:xfrm>
                <a:off x="418320" y="2696175"/>
                <a:ext cx="427680" cy="3448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2" name="Ink 11">
                <a:extLst>
                  <a:ext uri="{FF2B5EF4-FFF2-40B4-BE49-F238E27FC236}">
                    <a16:creationId xmlns:a16="http://schemas.microsoft.com/office/drawing/2014/main" id="{C23492EA-7584-EA00-2DBC-478F3D75D238}"/>
                  </a:ext>
                </a:extLst>
              </p14:cNvPr>
              <p14:cNvContentPartPr/>
              <p14:nvPr/>
            </p14:nvContentPartPr>
            <p14:xfrm>
              <a:off x="5884200" y="2609415"/>
              <a:ext cx="492840" cy="337680"/>
            </p14:xfrm>
          </p:contentPart>
        </mc:Choice>
        <mc:Fallback xmlns="">
          <p:pic>
            <p:nvPicPr>
              <p:cNvPr id="12" name="Ink 11">
                <a:extLst>
                  <a:ext uri="{FF2B5EF4-FFF2-40B4-BE49-F238E27FC236}">
                    <a16:creationId xmlns:a16="http://schemas.microsoft.com/office/drawing/2014/main" id="{C23492EA-7584-EA00-2DBC-478F3D75D238}"/>
                  </a:ext>
                </a:extLst>
              </p:cNvPr>
              <p:cNvPicPr/>
              <p:nvPr/>
            </p:nvPicPr>
            <p:blipFill>
              <a:blip r:embed="rId7"/>
              <a:stretch>
                <a:fillRect/>
              </a:stretch>
            </p:blipFill>
            <p:spPr>
              <a:xfrm>
                <a:off x="5875200" y="2600775"/>
                <a:ext cx="510480" cy="355320"/>
              </a:xfrm>
              <a:prstGeom prst="rect">
                <a:avLst/>
              </a:prstGeom>
            </p:spPr>
          </p:pic>
        </mc:Fallback>
      </mc:AlternateContent>
      <p:sp>
        <p:nvSpPr>
          <p:cNvPr id="13" name="TextBox 12">
            <a:extLst>
              <a:ext uri="{FF2B5EF4-FFF2-40B4-BE49-F238E27FC236}">
                <a16:creationId xmlns:a16="http://schemas.microsoft.com/office/drawing/2014/main" id="{9705A863-B5E8-1D22-7596-C55FC2C09AE9}"/>
              </a:ext>
            </a:extLst>
          </p:cNvPr>
          <p:cNvSpPr txBox="1"/>
          <p:nvPr/>
        </p:nvSpPr>
        <p:spPr>
          <a:xfrm>
            <a:off x="457200" y="5867400"/>
            <a:ext cx="4335354" cy="369332"/>
          </a:xfrm>
          <a:prstGeom prst="rect">
            <a:avLst/>
          </a:prstGeom>
          <a:noFill/>
        </p:spPr>
        <p:txBody>
          <a:bodyPr wrap="none" rtlCol="0">
            <a:spAutoFit/>
          </a:bodyPr>
          <a:lstStyle/>
          <a:p>
            <a:pPr algn="l"/>
            <a:r>
              <a:rPr lang="en-US" sz="1800" b="1" dirty="0">
                <a:latin typeface="+mn-lt"/>
              </a:rPr>
              <a:t>*Code Example: Tutorial8_BinaryFiles</a:t>
            </a:r>
            <a:endParaRPr lang="en-CA" sz="1800" b="1" dirty="0">
              <a:latin typeface="+mn-lt"/>
            </a:endParaRPr>
          </a:p>
        </p:txBody>
      </p:sp>
    </p:spTree>
    <p:extLst>
      <p:ext uri="{BB962C8B-B14F-4D97-AF65-F5344CB8AC3E}">
        <p14:creationId xmlns:p14="http://schemas.microsoft.com/office/powerpoint/2010/main" val="2801358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BE6E41-DCE6-474B-B729-B06A7F64BB1F}"/>
              </a:ext>
            </a:extLst>
          </p:cNvPr>
          <p:cNvSpPr>
            <a:spLocks noGrp="1"/>
          </p:cNvSpPr>
          <p:nvPr>
            <p:ph type="title"/>
          </p:nvPr>
        </p:nvSpPr>
        <p:spPr>
          <a:xfrm>
            <a:off x="653374" y="381000"/>
            <a:ext cx="10363200" cy="593725"/>
          </a:xfrm>
        </p:spPr>
        <p:txBody>
          <a:bodyPr/>
          <a:lstStyle/>
          <a:p>
            <a:r>
              <a:rPr lang="en-US" dirty="0"/>
              <a:t>Serializable </a:t>
            </a:r>
          </a:p>
        </p:txBody>
      </p:sp>
      <p:sp>
        <p:nvSpPr>
          <p:cNvPr id="3" name="Content Placeholder 2">
            <a:extLst>
              <a:ext uri="{FF2B5EF4-FFF2-40B4-BE49-F238E27FC236}">
                <a16:creationId xmlns:a16="http://schemas.microsoft.com/office/drawing/2014/main" id="{568F373F-14A0-EC42-8A3C-550EC175739E}"/>
              </a:ext>
            </a:extLst>
          </p:cNvPr>
          <p:cNvSpPr>
            <a:spLocks noGrp="1"/>
          </p:cNvSpPr>
          <p:nvPr>
            <p:ph idx="1"/>
          </p:nvPr>
        </p:nvSpPr>
        <p:spPr>
          <a:xfrm>
            <a:off x="533399" y="1219200"/>
            <a:ext cx="10591801" cy="4953000"/>
          </a:xfrm>
        </p:spPr>
        <p:txBody>
          <a:bodyPr/>
          <a:lstStyle/>
          <a:p>
            <a:r>
              <a:rPr lang="en-US" sz="2000" dirty="0"/>
              <a:t>We can output objects of classes using </a:t>
            </a:r>
            <a:r>
              <a:rPr lang="en-CA" sz="2000" dirty="0"/>
              <a:t>Serializable interface</a:t>
            </a:r>
          </a:p>
          <a:p>
            <a:r>
              <a:rPr lang="en-CA" sz="2000" dirty="0"/>
              <a:t>Import </a:t>
            </a:r>
            <a:r>
              <a:rPr lang="en-CA" sz="2000" b="1" dirty="0"/>
              <a:t>package java.io</a:t>
            </a:r>
          </a:p>
          <a:p>
            <a:endParaRPr lang="en-CA" sz="2000" b="1" dirty="0"/>
          </a:p>
          <a:p>
            <a:r>
              <a:rPr lang="en-CA" sz="2000" dirty="0"/>
              <a:t>We can create a class that </a:t>
            </a:r>
            <a:r>
              <a:rPr lang="en-CA" sz="2000" b="1" dirty="0"/>
              <a:t>implements Serializable interface:</a:t>
            </a:r>
          </a:p>
          <a:p>
            <a:pPr lvl="1"/>
            <a:r>
              <a:rPr lang="en-CA" sz="1800" dirty="0">
                <a:latin typeface="+mj-lt"/>
                <a:cs typeface="Courier New" panose="02070309020205020404" pitchFamily="49" charset="0"/>
              </a:rPr>
              <a:t>public class Test implements Serializable{}</a:t>
            </a:r>
          </a:p>
          <a:p>
            <a:r>
              <a:rPr lang="en-US" sz="2000" b="1" dirty="0">
                <a:highlight>
                  <a:srgbClr val="C0C0C0"/>
                </a:highlight>
              </a:rPr>
              <a:t>Definition</a:t>
            </a:r>
            <a:r>
              <a:rPr lang="en-US" sz="2000" dirty="0"/>
              <a:t>: A class that implements the Serializable interface is said to be a </a:t>
            </a:r>
            <a:r>
              <a:rPr lang="en-US" sz="2000" b="1" dirty="0"/>
              <a:t>serializable class</a:t>
            </a:r>
          </a:p>
          <a:p>
            <a:endParaRPr lang="en-CA" sz="2000" b="1" dirty="0"/>
          </a:p>
          <a:p>
            <a:pPr marL="0" indent="0">
              <a:buNone/>
            </a:pPr>
            <a:r>
              <a:rPr lang="en-CA" sz="2000" dirty="0"/>
              <a:t>I/O with binary files using serializable class:</a:t>
            </a:r>
          </a:p>
          <a:p>
            <a:r>
              <a:rPr lang="en-CA" sz="2000" dirty="0"/>
              <a:t>To write object of class into a binary file, we use </a:t>
            </a:r>
            <a:r>
              <a:rPr lang="en-CA" sz="2000" b="1" dirty="0" err="1"/>
              <a:t>writeObject</a:t>
            </a:r>
            <a:endParaRPr lang="en-CA" sz="1600" b="1" dirty="0"/>
          </a:p>
          <a:p>
            <a:r>
              <a:rPr lang="en-CA" sz="2000" dirty="0"/>
              <a:t>To read object of class from a binary file, we use </a:t>
            </a:r>
            <a:r>
              <a:rPr lang="en-CA" sz="2000" b="1" dirty="0" err="1"/>
              <a:t>readObject</a:t>
            </a:r>
            <a:endParaRPr lang="en-US" sz="2000" b="1" dirty="0"/>
          </a:p>
          <a:p>
            <a:pPr marL="0" indent="0">
              <a:buNone/>
            </a:pPr>
            <a:endParaRPr lang="en-US" sz="2800" dirty="0"/>
          </a:p>
          <a:p>
            <a:pPr marL="0" indent="0">
              <a:buNone/>
            </a:pPr>
            <a:r>
              <a:rPr lang="en-US" sz="2000" b="1" dirty="0"/>
              <a:t>*Code Example: Tutorial7_Serializable</a:t>
            </a:r>
          </a:p>
          <a:p>
            <a:endParaRPr lang="en-US" sz="2800" dirty="0"/>
          </a:p>
        </p:txBody>
      </p:sp>
      <p:sp>
        <p:nvSpPr>
          <p:cNvPr id="4" name="Slide Number Placeholder 3">
            <a:extLst>
              <a:ext uri="{FF2B5EF4-FFF2-40B4-BE49-F238E27FC236}">
                <a16:creationId xmlns:a16="http://schemas.microsoft.com/office/drawing/2014/main" id="{EDB9DCDA-5E16-7147-8E04-E25CC3A037C4}"/>
              </a:ext>
            </a:extLst>
          </p:cNvPr>
          <p:cNvSpPr>
            <a:spLocks noGrp="1"/>
          </p:cNvSpPr>
          <p:nvPr>
            <p:ph type="sldNum" sz="quarter" idx="10"/>
          </p:nvPr>
        </p:nvSpPr>
        <p:spPr/>
        <p:txBody>
          <a:bodyPr/>
          <a:lstStyle/>
          <a:p>
            <a:fld id="{A35D118A-333E-D14F-A7CC-F26895C7C671}" type="slidenum">
              <a:rPr lang="en-US" smtClean="0"/>
              <a:t>29</a:t>
            </a:fld>
            <a:endParaRPr lang="en-US" dirty="0"/>
          </a:p>
        </p:txBody>
      </p:sp>
    </p:spTree>
    <p:extLst>
      <p:ext uri="{BB962C8B-B14F-4D97-AF65-F5344CB8AC3E}">
        <p14:creationId xmlns:p14="http://schemas.microsoft.com/office/powerpoint/2010/main" val="6850394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BE6E41-DCE6-474B-B729-B06A7F64BB1F}"/>
              </a:ext>
            </a:extLst>
          </p:cNvPr>
          <p:cNvSpPr>
            <a:spLocks noGrp="1"/>
          </p:cNvSpPr>
          <p:nvPr>
            <p:ph type="title"/>
          </p:nvPr>
        </p:nvSpPr>
        <p:spPr/>
        <p:txBody>
          <a:bodyPr/>
          <a:lstStyle/>
          <a:p>
            <a:r>
              <a:rPr lang="en-US" dirty="0"/>
              <a:t>Lambdas</a:t>
            </a:r>
          </a:p>
        </p:txBody>
      </p:sp>
      <p:sp>
        <p:nvSpPr>
          <p:cNvPr id="3" name="Content Placeholder 2">
            <a:extLst>
              <a:ext uri="{FF2B5EF4-FFF2-40B4-BE49-F238E27FC236}">
                <a16:creationId xmlns:a16="http://schemas.microsoft.com/office/drawing/2014/main" id="{568F373F-14A0-EC42-8A3C-550EC175739E}"/>
              </a:ext>
            </a:extLst>
          </p:cNvPr>
          <p:cNvSpPr>
            <a:spLocks noGrp="1"/>
          </p:cNvSpPr>
          <p:nvPr>
            <p:ph idx="1"/>
          </p:nvPr>
        </p:nvSpPr>
        <p:spPr>
          <a:xfrm>
            <a:off x="533400" y="1142999"/>
            <a:ext cx="10591800" cy="5578475"/>
          </a:xfrm>
        </p:spPr>
        <p:txBody>
          <a:bodyPr/>
          <a:lstStyle/>
          <a:p>
            <a:r>
              <a:rPr lang="en-US" sz="2000" b="1" dirty="0"/>
              <a:t>Lambda expression </a:t>
            </a:r>
            <a:r>
              <a:rPr lang="en-US" sz="2000" dirty="0"/>
              <a:t>is a block of code that you can pass around so it can be executed later, once or multiple times (similar to a method)</a:t>
            </a:r>
          </a:p>
          <a:p>
            <a:r>
              <a:rPr lang="en-US" sz="2000" dirty="0"/>
              <a:t>Lambda expressions are used for defining anonymous expressions or nameless methods or functions</a:t>
            </a:r>
          </a:p>
          <a:p>
            <a:r>
              <a:rPr lang="en-US" sz="2000" dirty="0"/>
              <a:t>Lambda expressions are defined with help of Functional Interfaces</a:t>
            </a:r>
          </a:p>
          <a:p>
            <a:r>
              <a:rPr lang="en-US" sz="2000" dirty="0"/>
              <a:t>Introduced in Java 8</a:t>
            </a:r>
          </a:p>
          <a:p>
            <a:r>
              <a:rPr lang="en-US" sz="2000" b="1" dirty="0">
                <a:latin typeface="+mj-lt"/>
              </a:rPr>
              <a:t>Functional interface (</a:t>
            </a:r>
            <a:r>
              <a:rPr lang="en-US" sz="2000" b="1" dirty="0">
                <a:latin typeface="+mj-lt"/>
                <a:cs typeface="Courier New" panose="02070309020205020404" pitchFamily="49" charset="0"/>
              </a:rPr>
              <a:t>@FunctionalInterface)</a:t>
            </a:r>
            <a:r>
              <a:rPr lang="en-US" sz="2000" b="1" dirty="0">
                <a:latin typeface="+mj-lt"/>
              </a:rPr>
              <a:t> </a:t>
            </a:r>
            <a:r>
              <a:rPr lang="en-US" sz="2000" dirty="0">
                <a:latin typeface="+mj-lt"/>
              </a:rPr>
              <a:t>is an interface with only one abstract method. Examples: Runnable, Callable, Comparator, ActionListener, </a:t>
            </a:r>
            <a:r>
              <a:rPr lang="en-US" sz="2000" dirty="0" err="1">
                <a:latin typeface="+mj-lt"/>
              </a:rPr>
              <a:t>etc</a:t>
            </a:r>
            <a:endParaRPr lang="en-US" sz="2000" dirty="0">
              <a:latin typeface="+mj-lt"/>
            </a:endParaRPr>
          </a:p>
          <a:p>
            <a:pPr marL="0" indent="0">
              <a:lnSpc>
                <a:spcPct val="150000"/>
              </a:lnSpc>
              <a:buNone/>
            </a:pPr>
            <a:r>
              <a:rPr lang="en-US" b="1" dirty="0"/>
              <a:t> Syntax examples:</a:t>
            </a:r>
          </a:p>
          <a:p>
            <a:pPr lvl="1">
              <a:buFont typeface="Wingdings" panose="05000000000000000000" pitchFamily="2" charset="2"/>
              <a:buChar char="Ø"/>
            </a:pPr>
            <a:r>
              <a:rPr lang="en-US" sz="2000" i="1" dirty="0"/>
              <a:t>() -&gt; expression</a:t>
            </a:r>
          </a:p>
          <a:p>
            <a:pPr lvl="1">
              <a:buFont typeface="Wingdings" panose="05000000000000000000" pitchFamily="2" charset="2"/>
              <a:buChar char="Ø"/>
            </a:pPr>
            <a:r>
              <a:rPr lang="en-US" sz="2000" i="1" dirty="0"/>
              <a:t>(parameter1, parameter2) -&gt; expression</a:t>
            </a:r>
          </a:p>
          <a:p>
            <a:pPr lvl="1">
              <a:buFont typeface="Wingdings" panose="05000000000000000000" pitchFamily="2" charset="2"/>
              <a:buChar char="Ø"/>
            </a:pPr>
            <a:r>
              <a:rPr lang="en-US" sz="2000" i="1" dirty="0"/>
              <a:t>(parameter1, parameter2) -&gt; { </a:t>
            </a:r>
          </a:p>
          <a:p>
            <a:pPr marL="457200" lvl="1" indent="0">
              <a:buNone/>
            </a:pPr>
            <a:r>
              <a:rPr lang="en-US" sz="2000" i="1" dirty="0"/>
              <a:t>		code block; </a:t>
            </a:r>
          </a:p>
          <a:p>
            <a:pPr marL="457200" lvl="1" indent="0">
              <a:buNone/>
            </a:pPr>
            <a:r>
              <a:rPr lang="en-US" sz="2000" i="1" dirty="0"/>
              <a:t>	};</a:t>
            </a:r>
          </a:p>
          <a:p>
            <a:endParaRPr lang="en-US" sz="2000" dirty="0"/>
          </a:p>
        </p:txBody>
      </p:sp>
      <p:sp>
        <p:nvSpPr>
          <p:cNvPr id="4" name="Slide Number Placeholder 3">
            <a:extLst>
              <a:ext uri="{FF2B5EF4-FFF2-40B4-BE49-F238E27FC236}">
                <a16:creationId xmlns:a16="http://schemas.microsoft.com/office/drawing/2014/main" id="{EDB9DCDA-5E16-7147-8E04-E25CC3A037C4}"/>
              </a:ext>
            </a:extLst>
          </p:cNvPr>
          <p:cNvSpPr>
            <a:spLocks noGrp="1"/>
          </p:cNvSpPr>
          <p:nvPr>
            <p:ph type="sldNum" sz="quarter" idx="10"/>
          </p:nvPr>
        </p:nvSpPr>
        <p:spPr/>
        <p:txBody>
          <a:bodyPr/>
          <a:lstStyle/>
          <a:p>
            <a:fld id="{A35D118A-333E-D14F-A7CC-F26895C7C671}" type="slidenum">
              <a:rPr lang="en-US" smtClean="0"/>
              <a:t>3</a:t>
            </a:fld>
            <a:endParaRPr lang="en-US" dirty="0"/>
          </a:p>
        </p:txBody>
      </p:sp>
    </p:spTree>
    <p:extLst>
      <p:ext uri="{BB962C8B-B14F-4D97-AF65-F5344CB8AC3E}">
        <p14:creationId xmlns:p14="http://schemas.microsoft.com/office/powerpoint/2010/main" val="232572852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BE6E41-DCE6-474B-B729-B06A7F64BB1F}"/>
              </a:ext>
            </a:extLst>
          </p:cNvPr>
          <p:cNvSpPr>
            <a:spLocks noGrp="1"/>
          </p:cNvSpPr>
          <p:nvPr>
            <p:ph type="title"/>
          </p:nvPr>
        </p:nvSpPr>
        <p:spPr>
          <a:xfrm>
            <a:off x="653374" y="381000"/>
            <a:ext cx="3309026" cy="762000"/>
          </a:xfrm>
        </p:spPr>
        <p:txBody>
          <a:bodyPr/>
          <a:lstStyle/>
          <a:p>
            <a:r>
              <a:rPr lang="en-US" dirty="0"/>
              <a:t>Recursion</a:t>
            </a:r>
          </a:p>
        </p:txBody>
      </p:sp>
      <p:sp>
        <p:nvSpPr>
          <p:cNvPr id="3" name="Content Placeholder 2">
            <a:extLst>
              <a:ext uri="{FF2B5EF4-FFF2-40B4-BE49-F238E27FC236}">
                <a16:creationId xmlns:a16="http://schemas.microsoft.com/office/drawing/2014/main" id="{568F373F-14A0-EC42-8A3C-550EC175739E}"/>
              </a:ext>
            </a:extLst>
          </p:cNvPr>
          <p:cNvSpPr>
            <a:spLocks noGrp="1"/>
          </p:cNvSpPr>
          <p:nvPr>
            <p:ph idx="1"/>
          </p:nvPr>
        </p:nvSpPr>
        <p:spPr>
          <a:xfrm>
            <a:off x="670069" y="1046133"/>
            <a:ext cx="10363200" cy="2286000"/>
          </a:xfrm>
        </p:spPr>
        <p:txBody>
          <a:bodyPr/>
          <a:lstStyle/>
          <a:p>
            <a:r>
              <a:rPr lang="en-US" sz="2000" dirty="0"/>
              <a:t>When you have a method that calls itself (inside the method body)</a:t>
            </a:r>
          </a:p>
          <a:p>
            <a:r>
              <a:rPr lang="en-US" sz="2000" dirty="0"/>
              <a:t>Method definition that includes a call to itself is said to be </a:t>
            </a:r>
            <a:r>
              <a:rPr lang="en-US" sz="2000" b="1" dirty="0"/>
              <a:t>recursive</a:t>
            </a:r>
          </a:p>
          <a:p>
            <a:r>
              <a:rPr lang="en-US" sz="2000" dirty="0"/>
              <a:t>Issue of infinite recursion that leads to </a:t>
            </a:r>
            <a:r>
              <a:rPr lang="en-US" sz="2000" b="1" dirty="0"/>
              <a:t>Stack Overflow Error </a:t>
            </a:r>
            <a:r>
              <a:rPr lang="en-US" sz="2000" dirty="0"/>
              <a:t>(like infinite while loop)</a:t>
            </a:r>
          </a:p>
          <a:p>
            <a:r>
              <a:rPr lang="en-US" sz="2000" dirty="0"/>
              <a:t>Way to break down complex problems, repetitive or hierarchical problems (divide-and-conquer algorithms, searching a list)</a:t>
            </a:r>
          </a:p>
          <a:p>
            <a:r>
              <a:rPr lang="en-US" sz="2000" dirty="0"/>
              <a:t>Example:</a:t>
            </a:r>
          </a:p>
          <a:p>
            <a:pPr marL="0" indent="0">
              <a:buNone/>
            </a:pPr>
            <a:endParaRPr lang="en-US" sz="2000" dirty="0"/>
          </a:p>
        </p:txBody>
      </p:sp>
      <p:sp>
        <p:nvSpPr>
          <p:cNvPr id="4" name="Slide Number Placeholder 3">
            <a:extLst>
              <a:ext uri="{FF2B5EF4-FFF2-40B4-BE49-F238E27FC236}">
                <a16:creationId xmlns:a16="http://schemas.microsoft.com/office/drawing/2014/main" id="{EDB9DCDA-5E16-7147-8E04-E25CC3A037C4}"/>
              </a:ext>
            </a:extLst>
          </p:cNvPr>
          <p:cNvSpPr>
            <a:spLocks noGrp="1"/>
          </p:cNvSpPr>
          <p:nvPr>
            <p:ph type="sldNum" sz="quarter" idx="10"/>
          </p:nvPr>
        </p:nvSpPr>
        <p:spPr/>
        <p:txBody>
          <a:bodyPr/>
          <a:lstStyle/>
          <a:p>
            <a:fld id="{A35D118A-333E-D14F-A7CC-F26895C7C671}" type="slidenum">
              <a:rPr lang="en-US" smtClean="0"/>
              <a:t>30</a:t>
            </a:fld>
            <a:endParaRPr lang="en-US" dirty="0"/>
          </a:p>
        </p:txBody>
      </p:sp>
      <p:grpSp>
        <p:nvGrpSpPr>
          <p:cNvPr id="5" name="Group 4">
            <a:extLst>
              <a:ext uri="{FF2B5EF4-FFF2-40B4-BE49-F238E27FC236}">
                <a16:creationId xmlns:a16="http://schemas.microsoft.com/office/drawing/2014/main" id="{E2C0D774-E702-07B0-8C4F-93AA7A0A1D2D}"/>
              </a:ext>
            </a:extLst>
          </p:cNvPr>
          <p:cNvGrpSpPr/>
          <p:nvPr/>
        </p:nvGrpSpPr>
        <p:grpSpPr>
          <a:xfrm>
            <a:off x="755377" y="3200400"/>
            <a:ext cx="10363200" cy="2855649"/>
            <a:chOff x="765906" y="2961055"/>
            <a:chExt cx="10660188" cy="3084249"/>
          </a:xfrm>
        </p:grpSpPr>
        <p:grpSp>
          <p:nvGrpSpPr>
            <p:cNvPr id="10" name="Group 9">
              <a:extLst>
                <a:ext uri="{FF2B5EF4-FFF2-40B4-BE49-F238E27FC236}">
                  <a16:creationId xmlns:a16="http://schemas.microsoft.com/office/drawing/2014/main" id="{9406DAA4-7FDB-E72F-DBD4-4692A9B4B19A}"/>
                </a:ext>
              </a:extLst>
            </p:cNvPr>
            <p:cNvGrpSpPr/>
            <p:nvPr/>
          </p:nvGrpSpPr>
          <p:grpSpPr>
            <a:xfrm>
              <a:off x="765906" y="3342295"/>
              <a:ext cx="10660188" cy="2703009"/>
              <a:chOff x="832143" y="2758256"/>
              <a:chExt cx="10660188" cy="2703009"/>
            </a:xfrm>
          </p:grpSpPr>
          <p:pic>
            <p:nvPicPr>
              <p:cNvPr id="6" name="Picture 5">
                <a:extLst>
                  <a:ext uri="{FF2B5EF4-FFF2-40B4-BE49-F238E27FC236}">
                    <a16:creationId xmlns:a16="http://schemas.microsoft.com/office/drawing/2014/main" id="{CF1AAC0C-C5A0-54BD-6F4C-340ED981C0B0}"/>
                  </a:ext>
                </a:extLst>
              </p:cNvPr>
              <p:cNvPicPr>
                <a:picLocks noChangeAspect="1"/>
              </p:cNvPicPr>
              <p:nvPr/>
            </p:nvPicPr>
            <p:blipFill>
              <a:blip r:embed="rId2"/>
              <a:stretch>
                <a:fillRect/>
              </a:stretch>
            </p:blipFill>
            <p:spPr>
              <a:xfrm>
                <a:off x="1250686" y="4761227"/>
                <a:ext cx="9265213" cy="700038"/>
              </a:xfrm>
              <a:prstGeom prst="rect">
                <a:avLst/>
              </a:prstGeom>
            </p:spPr>
          </p:pic>
          <p:pic>
            <p:nvPicPr>
              <p:cNvPr id="8" name="Picture 7" descr="A computer screen shot of text&#10;&#10;Description automatically generated">
                <a:extLst>
                  <a:ext uri="{FF2B5EF4-FFF2-40B4-BE49-F238E27FC236}">
                    <a16:creationId xmlns:a16="http://schemas.microsoft.com/office/drawing/2014/main" id="{998D2E74-82DF-717A-A120-33FF25C7F188}"/>
                  </a:ext>
                </a:extLst>
              </p:cNvPr>
              <p:cNvPicPr>
                <a:picLocks noChangeAspect="1"/>
              </p:cNvPicPr>
              <p:nvPr/>
            </p:nvPicPr>
            <p:blipFill rotWithShape="1">
              <a:blip r:embed="rId3"/>
              <a:srcRect b="62283"/>
              <a:stretch/>
            </p:blipFill>
            <p:spPr>
              <a:xfrm>
                <a:off x="832143" y="2758256"/>
                <a:ext cx="5115084" cy="1397631"/>
              </a:xfrm>
              <a:prstGeom prst="rect">
                <a:avLst/>
              </a:prstGeom>
            </p:spPr>
          </p:pic>
          <p:pic>
            <p:nvPicPr>
              <p:cNvPr id="9" name="Picture 8" descr="A computer screen shot of text&#10;&#10;Description automatically generated">
                <a:extLst>
                  <a:ext uri="{FF2B5EF4-FFF2-40B4-BE49-F238E27FC236}">
                    <a16:creationId xmlns:a16="http://schemas.microsoft.com/office/drawing/2014/main" id="{95AD1666-4F5E-8DCA-EADB-4CDC979C35A3}"/>
                  </a:ext>
                </a:extLst>
              </p:cNvPr>
              <p:cNvPicPr>
                <a:picLocks noChangeAspect="1"/>
              </p:cNvPicPr>
              <p:nvPr/>
            </p:nvPicPr>
            <p:blipFill rotWithShape="1">
              <a:blip r:embed="rId3"/>
              <a:srcRect l="7310" t="50000" b="7879"/>
              <a:stretch/>
            </p:blipFill>
            <p:spPr>
              <a:xfrm>
                <a:off x="6244775" y="2758256"/>
                <a:ext cx="5247556" cy="1727516"/>
              </a:xfrm>
              <a:prstGeom prst="rect">
                <a:avLst/>
              </a:prstGeom>
            </p:spPr>
          </p:pic>
        </p:grpSp>
        <p:grpSp>
          <p:nvGrpSpPr>
            <p:cNvPr id="16" name="Group 15">
              <a:extLst>
                <a:ext uri="{FF2B5EF4-FFF2-40B4-BE49-F238E27FC236}">
                  <a16:creationId xmlns:a16="http://schemas.microsoft.com/office/drawing/2014/main" id="{97A0F7AA-0EFB-5B54-19D5-0DB189DD403E}"/>
                </a:ext>
              </a:extLst>
            </p:cNvPr>
            <p:cNvGrpSpPr/>
            <p:nvPr/>
          </p:nvGrpSpPr>
          <p:grpSpPr>
            <a:xfrm>
              <a:off x="790980" y="3083455"/>
              <a:ext cx="527760" cy="168120"/>
              <a:chOff x="790980" y="2856900"/>
              <a:chExt cx="527760" cy="168120"/>
            </a:xfrm>
          </p:grpSpPr>
          <mc:AlternateContent xmlns:mc="http://schemas.openxmlformats.org/markup-compatibility/2006" xmlns:p14="http://schemas.microsoft.com/office/powerpoint/2010/main">
            <mc:Choice Requires="p14">
              <p:contentPart p14:bwMode="auto" r:id="rId4">
                <p14:nvContentPartPr>
                  <p14:cNvPr id="11" name="Ink 10">
                    <a:extLst>
                      <a:ext uri="{FF2B5EF4-FFF2-40B4-BE49-F238E27FC236}">
                        <a16:creationId xmlns:a16="http://schemas.microsoft.com/office/drawing/2014/main" id="{1A98D1C7-95EC-D587-0DF5-AB19E5F5FA9C}"/>
                      </a:ext>
                    </a:extLst>
                  </p14:cNvPr>
                  <p14:cNvContentPartPr/>
                  <p14:nvPr/>
                </p14:nvContentPartPr>
                <p14:xfrm>
                  <a:off x="790980" y="2868420"/>
                  <a:ext cx="131760" cy="156600"/>
                </p14:xfrm>
              </p:contentPart>
            </mc:Choice>
            <mc:Fallback xmlns="">
              <p:pic>
                <p:nvPicPr>
                  <p:cNvPr id="11" name="Ink 10">
                    <a:extLst>
                      <a:ext uri="{FF2B5EF4-FFF2-40B4-BE49-F238E27FC236}">
                        <a16:creationId xmlns:a16="http://schemas.microsoft.com/office/drawing/2014/main" id="{1A98D1C7-95EC-D587-0DF5-AB19E5F5FA9C}"/>
                      </a:ext>
                    </a:extLst>
                  </p:cNvPr>
                  <p:cNvPicPr/>
                  <p:nvPr/>
                </p:nvPicPr>
                <p:blipFill>
                  <a:blip r:embed="rId5"/>
                  <a:stretch>
                    <a:fillRect/>
                  </a:stretch>
                </p:blipFill>
                <p:spPr>
                  <a:xfrm>
                    <a:off x="781980" y="2859420"/>
                    <a:ext cx="149400" cy="1742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2" name="Ink 11">
                    <a:extLst>
                      <a:ext uri="{FF2B5EF4-FFF2-40B4-BE49-F238E27FC236}">
                        <a16:creationId xmlns:a16="http://schemas.microsoft.com/office/drawing/2014/main" id="{E329BE79-1D1A-59E5-ADBC-0204B83937B6}"/>
                      </a:ext>
                    </a:extLst>
                  </p14:cNvPr>
                  <p14:cNvContentPartPr/>
                  <p14:nvPr/>
                </p14:nvContentPartPr>
                <p14:xfrm>
                  <a:off x="958380" y="2885700"/>
                  <a:ext cx="131400" cy="131040"/>
                </p14:xfrm>
              </p:contentPart>
            </mc:Choice>
            <mc:Fallback xmlns="">
              <p:pic>
                <p:nvPicPr>
                  <p:cNvPr id="12" name="Ink 11">
                    <a:extLst>
                      <a:ext uri="{FF2B5EF4-FFF2-40B4-BE49-F238E27FC236}">
                        <a16:creationId xmlns:a16="http://schemas.microsoft.com/office/drawing/2014/main" id="{E329BE79-1D1A-59E5-ADBC-0204B83937B6}"/>
                      </a:ext>
                    </a:extLst>
                  </p:cNvPr>
                  <p:cNvPicPr/>
                  <p:nvPr/>
                </p:nvPicPr>
                <p:blipFill>
                  <a:blip r:embed="rId7"/>
                  <a:stretch>
                    <a:fillRect/>
                  </a:stretch>
                </p:blipFill>
                <p:spPr>
                  <a:xfrm>
                    <a:off x="949380" y="2876700"/>
                    <a:ext cx="149040" cy="1486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3" name="Ink 12">
                    <a:extLst>
                      <a:ext uri="{FF2B5EF4-FFF2-40B4-BE49-F238E27FC236}">
                        <a16:creationId xmlns:a16="http://schemas.microsoft.com/office/drawing/2014/main" id="{A5591BD8-5858-A46E-9426-540F931EE335}"/>
                      </a:ext>
                    </a:extLst>
                  </p14:cNvPr>
                  <p14:cNvContentPartPr/>
                  <p14:nvPr/>
                </p14:nvContentPartPr>
                <p14:xfrm>
                  <a:off x="1158180" y="2926020"/>
                  <a:ext cx="15480" cy="91440"/>
                </p14:xfrm>
              </p:contentPart>
            </mc:Choice>
            <mc:Fallback xmlns="">
              <p:pic>
                <p:nvPicPr>
                  <p:cNvPr id="13" name="Ink 12">
                    <a:extLst>
                      <a:ext uri="{FF2B5EF4-FFF2-40B4-BE49-F238E27FC236}">
                        <a16:creationId xmlns:a16="http://schemas.microsoft.com/office/drawing/2014/main" id="{A5591BD8-5858-A46E-9426-540F931EE335}"/>
                      </a:ext>
                    </a:extLst>
                  </p:cNvPr>
                  <p:cNvPicPr/>
                  <p:nvPr/>
                </p:nvPicPr>
                <p:blipFill>
                  <a:blip r:embed="rId9"/>
                  <a:stretch>
                    <a:fillRect/>
                  </a:stretch>
                </p:blipFill>
                <p:spPr>
                  <a:xfrm>
                    <a:off x="1149180" y="2917020"/>
                    <a:ext cx="33120" cy="1090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4" name="Ink 13">
                    <a:extLst>
                      <a:ext uri="{FF2B5EF4-FFF2-40B4-BE49-F238E27FC236}">
                        <a16:creationId xmlns:a16="http://schemas.microsoft.com/office/drawing/2014/main" id="{1CCEFF0F-A7A4-B23D-8FCA-59D7688321A1}"/>
                      </a:ext>
                    </a:extLst>
                  </p14:cNvPr>
                  <p14:cNvContentPartPr/>
                  <p14:nvPr/>
                </p14:nvContentPartPr>
                <p14:xfrm>
                  <a:off x="1147020" y="2856900"/>
                  <a:ext cx="3960" cy="6480"/>
                </p14:xfrm>
              </p:contentPart>
            </mc:Choice>
            <mc:Fallback xmlns="">
              <p:pic>
                <p:nvPicPr>
                  <p:cNvPr id="14" name="Ink 13">
                    <a:extLst>
                      <a:ext uri="{FF2B5EF4-FFF2-40B4-BE49-F238E27FC236}">
                        <a16:creationId xmlns:a16="http://schemas.microsoft.com/office/drawing/2014/main" id="{1CCEFF0F-A7A4-B23D-8FCA-59D7688321A1}"/>
                      </a:ext>
                    </a:extLst>
                  </p:cNvPr>
                  <p:cNvPicPr/>
                  <p:nvPr/>
                </p:nvPicPr>
                <p:blipFill>
                  <a:blip r:embed="rId11"/>
                  <a:stretch>
                    <a:fillRect/>
                  </a:stretch>
                </p:blipFill>
                <p:spPr>
                  <a:xfrm>
                    <a:off x="1138380" y="2848260"/>
                    <a:ext cx="2160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5" name="Ink 14">
                    <a:extLst>
                      <a:ext uri="{FF2B5EF4-FFF2-40B4-BE49-F238E27FC236}">
                        <a16:creationId xmlns:a16="http://schemas.microsoft.com/office/drawing/2014/main" id="{B17F8930-2DCD-A3F4-47F5-83555C399FBB}"/>
                      </a:ext>
                    </a:extLst>
                  </p14:cNvPr>
                  <p14:cNvContentPartPr/>
                  <p14:nvPr/>
                </p14:nvContentPartPr>
                <p14:xfrm>
                  <a:off x="1210740" y="2895420"/>
                  <a:ext cx="108000" cy="128880"/>
                </p14:xfrm>
              </p:contentPart>
            </mc:Choice>
            <mc:Fallback xmlns="">
              <p:pic>
                <p:nvPicPr>
                  <p:cNvPr id="15" name="Ink 14">
                    <a:extLst>
                      <a:ext uri="{FF2B5EF4-FFF2-40B4-BE49-F238E27FC236}">
                        <a16:creationId xmlns:a16="http://schemas.microsoft.com/office/drawing/2014/main" id="{B17F8930-2DCD-A3F4-47F5-83555C399FBB}"/>
                      </a:ext>
                    </a:extLst>
                  </p:cNvPr>
                  <p:cNvPicPr/>
                  <p:nvPr/>
                </p:nvPicPr>
                <p:blipFill>
                  <a:blip r:embed="rId13"/>
                  <a:stretch>
                    <a:fillRect/>
                  </a:stretch>
                </p:blipFill>
                <p:spPr>
                  <a:xfrm>
                    <a:off x="1202100" y="2886420"/>
                    <a:ext cx="125640" cy="146520"/>
                  </a:xfrm>
                  <a:prstGeom prst="rect">
                    <a:avLst/>
                  </a:prstGeom>
                </p:spPr>
              </p:pic>
            </mc:Fallback>
          </mc:AlternateContent>
        </p:grpSp>
        <p:grpSp>
          <p:nvGrpSpPr>
            <p:cNvPr id="25" name="Group 24">
              <a:extLst>
                <a:ext uri="{FF2B5EF4-FFF2-40B4-BE49-F238E27FC236}">
                  <a16:creationId xmlns:a16="http://schemas.microsoft.com/office/drawing/2014/main" id="{DF9DDC07-4D26-D9D0-F3F9-2595C8952EA0}"/>
                </a:ext>
              </a:extLst>
            </p:cNvPr>
            <p:cNvGrpSpPr/>
            <p:nvPr/>
          </p:nvGrpSpPr>
          <p:grpSpPr>
            <a:xfrm>
              <a:off x="6309060" y="2961055"/>
              <a:ext cx="1020240" cy="304920"/>
              <a:chOff x="6309060" y="2734500"/>
              <a:chExt cx="1020240" cy="304920"/>
            </a:xfrm>
          </p:grpSpPr>
          <mc:AlternateContent xmlns:mc="http://schemas.openxmlformats.org/markup-compatibility/2006" xmlns:p14="http://schemas.microsoft.com/office/powerpoint/2010/main">
            <mc:Choice Requires="p14">
              <p:contentPart p14:bwMode="auto" r:id="rId14">
                <p14:nvContentPartPr>
                  <p14:cNvPr id="17" name="Ink 16">
                    <a:extLst>
                      <a:ext uri="{FF2B5EF4-FFF2-40B4-BE49-F238E27FC236}">
                        <a16:creationId xmlns:a16="http://schemas.microsoft.com/office/drawing/2014/main" id="{1A43CC0C-6D96-7187-C0D7-AF4E0A1C346C}"/>
                      </a:ext>
                    </a:extLst>
                  </p14:cNvPr>
                  <p14:cNvContentPartPr/>
                  <p14:nvPr/>
                </p14:nvContentPartPr>
                <p14:xfrm>
                  <a:off x="6309060" y="2803620"/>
                  <a:ext cx="46080" cy="235800"/>
                </p14:xfrm>
              </p:contentPart>
            </mc:Choice>
            <mc:Fallback xmlns="">
              <p:pic>
                <p:nvPicPr>
                  <p:cNvPr id="17" name="Ink 16">
                    <a:extLst>
                      <a:ext uri="{FF2B5EF4-FFF2-40B4-BE49-F238E27FC236}">
                        <a16:creationId xmlns:a16="http://schemas.microsoft.com/office/drawing/2014/main" id="{1A43CC0C-6D96-7187-C0D7-AF4E0A1C346C}"/>
                      </a:ext>
                    </a:extLst>
                  </p:cNvPr>
                  <p:cNvPicPr/>
                  <p:nvPr/>
                </p:nvPicPr>
                <p:blipFill>
                  <a:blip r:embed="rId15"/>
                  <a:stretch>
                    <a:fillRect/>
                  </a:stretch>
                </p:blipFill>
                <p:spPr>
                  <a:xfrm>
                    <a:off x="6300420" y="2794980"/>
                    <a:ext cx="63720" cy="2534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8" name="Ink 17">
                    <a:extLst>
                      <a:ext uri="{FF2B5EF4-FFF2-40B4-BE49-F238E27FC236}">
                        <a16:creationId xmlns:a16="http://schemas.microsoft.com/office/drawing/2014/main" id="{48C45382-80A4-EEB5-4D46-A76126159F36}"/>
                      </a:ext>
                    </a:extLst>
                  </p14:cNvPr>
                  <p14:cNvContentPartPr/>
                  <p14:nvPr/>
                </p14:nvContentPartPr>
                <p14:xfrm>
                  <a:off x="6347220" y="2833140"/>
                  <a:ext cx="210960" cy="159120"/>
                </p14:xfrm>
              </p:contentPart>
            </mc:Choice>
            <mc:Fallback xmlns="">
              <p:pic>
                <p:nvPicPr>
                  <p:cNvPr id="18" name="Ink 17">
                    <a:extLst>
                      <a:ext uri="{FF2B5EF4-FFF2-40B4-BE49-F238E27FC236}">
                        <a16:creationId xmlns:a16="http://schemas.microsoft.com/office/drawing/2014/main" id="{48C45382-80A4-EEB5-4D46-A76126159F36}"/>
                      </a:ext>
                    </a:extLst>
                  </p:cNvPr>
                  <p:cNvPicPr/>
                  <p:nvPr/>
                </p:nvPicPr>
                <p:blipFill>
                  <a:blip r:embed="rId17"/>
                  <a:stretch>
                    <a:fillRect/>
                  </a:stretch>
                </p:blipFill>
                <p:spPr>
                  <a:xfrm>
                    <a:off x="6338580" y="2824140"/>
                    <a:ext cx="228600" cy="1767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9" name="Ink 18">
                    <a:extLst>
                      <a:ext uri="{FF2B5EF4-FFF2-40B4-BE49-F238E27FC236}">
                        <a16:creationId xmlns:a16="http://schemas.microsoft.com/office/drawing/2014/main" id="{376BD13B-B430-4B5C-B6DD-97449EC4CE9B}"/>
                      </a:ext>
                    </a:extLst>
                  </p14:cNvPr>
                  <p14:cNvContentPartPr/>
                  <p14:nvPr/>
                </p14:nvContentPartPr>
                <p14:xfrm>
                  <a:off x="6598500" y="2871300"/>
                  <a:ext cx="160560" cy="144360"/>
                </p14:xfrm>
              </p:contentPart>
            </mc:Choice>
            <mc:Fallback xmlns="">
              <p:pic>
                <p:nvPicPr>
                  <p:cNvPr id="19" name="Ink 18">
                    <a:extLst>
                      <a:ext uri="{FF2B5EF4-FFF2-40B4-BE49-F238E27FC236}">
                        <a16:creationId xmlns:a16="http://schemas.microsoft.com/office/drawing/2014/main" id="{376BD13B-B430-4B5C-B6DD-97449EC4CE9B}"/>
                      </a:ext>
                    </a:extLst>
                  </p:cNvPr>
                  <p:cNvPicPr/>
                  <p:nvPr/>
                </p:nvPicPr>
                <p:blipFill>
                  <a:blip r:embed="rId19"/>
                  <a:stretch>
                    <a:fillRect/>
                  </a:stretch>
                </p:blipFill>
                <p:spPr>
                  <a:xfrm>
                    <a:off x="6589860" y="2862300"/>
                    <a:ext cx="178200" cy="1620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0" name="Ink 19">
                    <a:extLst>
                      <a:ext uri="{FF2B5EF4-FFF2-40B4-BE49-F238E27FC236}">
                        <a16:creationId xmlns:a16="http://schemas.microsoft.com/office/drawing/2014/main" id="{49EB510A-E054-DCAD-3C9C-56FF6B1BDC13}"/>
                      </a:ext>
                    </a:extLst>
                  </p14:cNvPr>
                  <p14:cNvContentPartPr/>
                  <p14:nvPr/>
                </p14:nvContentPartPr>
                <p14:xfrm>
                  <a:off x="6789300" y="2757900"/>
                  <a:ext cx="46080" cy="258480"/>
                </p14:xfrm>
              </p:contentPart>
            </mc:Choice>
            <mc:Fallback xmlns="">
              <p:pic>
                <p:nvPicPr>
                  <p:cNvPr id="20" name="Ink 19">
                    <a:extLst>
                      <a:ext uri="{FF2B5EF4-FFF2-40B4-BE49-F238E27FC236}">
                        <a16:creationId xmlns:a16="http://schemas.microsoft.com/office/drawing/2014/main" id="{49EB510A-E054-DCAD-3C9C-56FF6B1BDC13}"/>
                      </a:ext>
                    </a:extLst>
                  </p:cNvPr>
                  <p:cNvPicPr/>
                  <p:nvPr/>
                </p:nvPicPr>
                <p:blipFill>
                  <a:blip r:embed="rId21"/>
                  <a:stretch>
                    <a:fillRect/>
                  </a:stretch>
                </p:blipFill>
                <p:spPr>
                  <a:xfrm>
                    <a:off x="6780660" y="2749260"/>
                    <a:ext cx="63720" cy="2761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1" name="Ink 20">
                    <a:extLst>
                      <a:ext uri="{FF2B5EF4-FFF2-40B4-BE49-F238E27FC236}">
                        <a16:creationId xmlns:a16="http://schemas.microsoft.com/office/drawing/2014/main" id="{E2853B44-249C-808E-CECE-D6932CEB72CE}"/>
                      </a:ext>
                    </a:extLst>
                  </p14:cNvPr>
                  <p14:cNvContentPartPr/>
                  <p14:nvPr/>
                </p14:nvContentPartPr>
                <p14:xfrm>
                  <a:off x="6766260" y="2872740"/>
                  <a:ext cx="122040" cy="30600"/>
                </p14:xfrm>
              </p:contentPart>
            </mc:Choice>
            <mc:Fallback xmlns="">
              <p:pic>
                <p:nvPicPr>
                  <p:cNvPr id="21" name="Ink 20">
                    <a:extLst>
                      <a:ext uri="{FF2B5EF4-FFF2-40B4-BE49-F238E27FC236}">
                        <a16:creationId xmlns:a16="http://schemas.microsoft.com/office/drawing/2014/main" id="{E2853B44-249C-808E-CECE-D6932CEB72CE}"/>
                      </a:ext>
                    </a:extLst>
                  </p:cNvPr>
                  <p:cNvPicPr/>
                  <p:nvPr/>
                </p:nvPicPr>
                <p:blipFill>
                  <a:blip r:embed="rId23"/>
                  <a:stretch>
                    <a:fillRect/>
                  </a:stretch>
                </p:blipFill>
                <p:spPr>
                  <a:xfrm>
                    <a:off x="6757620" y="2863740"/>
                    <a:ext cx="139680" cy="482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3" name="Ink 22">
                    <a:extLst>
                      <a:ext uri="{FF2B5EF4-FFF2-40B4-BE49-F238E27FC236}">
                        <a16:creationId xmlns:a16="http://schemas.microsoft.com/office/drawing/2014/main" id="{BB76339C-BC1E-8B5E-3560-527CA0597619}"/>
                      </a:ext>
                    </a:extLst>
                  </p14:cNvPr>
                  <p14:cNvContentPartPr/>
                  <p14:nvPr/>
                </p14:nvContentPartPr>
                <p14:xfrm>
                  <a:off x="6880380" y="2796420"/>
                  <a:ext cx="214920" cy="196200"/>
                </p14:xfrm>
              </p:contentPart>
            </mc:Choice>
            <mc:Fallback xmlns="">
              <p:pic>
                <p:nvPicPr>
                  <p:cNvPr id="23" name="Ink 22">
                    <a:extLst>
                      <a:ext uri="{FF2B5EF4-FFF2-40B4-BE49-F238E27FC236}">
                        <a16:creationId xmlns:a16="http://schemas.microsoft.com/office/drawing/2014/main" id="{BB76339C-BC1E-8B5E-3560-527CA0597619}"/>
                      </a:ext>
                    </a:extLst>
                  </p:cNvPr>
                  <p:cNvPicPr/>
                  <p:nvPr/>
                </p:nvPicPr>
                <p:blipFill>
                  <a:blip r:embed="rId25"/>
                  <a:stretch>
                    <a:fillRect/>
                  </a:stretch>
                </p:blipFill>
                <p:spPr>
                  <a:xfrm>
                    <a:off x="6871380" y="2787420"/>
                    <a:ext cx="232560" cy="21384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4" name="Ink 23">
                    <a:extLst>
                      <a:ext uri="{FF2B5EF4-FFF2-40B4-BE49-F238E27FC236}">
                        <a16:creationId xmlns:a16="http://schemas.microsoft.com/office/drawing/2014/main" id="{7D9A6483-3F99-B0CA-78C8-9B839274AB66}"/>
                      </a:ext>
                    </a:extLst>
                  </p14:cNvPr>
                  <p14:cNvContentPartPr/>
                  <p14:nvPr/>
                </p14:nvContentPartPr>
                <p14:xfrm>
                  <a:off x="7138140" y="2734500"/>
                  <a:ext cx="191160" cy="267840"/>
                </p14:xfrm>
              </p:contentPart>
            </mc:Choice>
            <mc:Fallback xmlns="">
              <p:pic>
                <p:nvPicPr>
                  <p:cNvPr id="24" name="Ink 23">
                    <a:extLst>
                      <a:ext uri="{FF2B5EF4-FFF2-40B4-BE49-F238E27FC236}">
                        <a16:creationId xmlns:a16="http://schemas.microsoft.com/office/drawing/2014/main" id="{7D9A6483-3F99-B0CA-78C8-9B839274AB66}"/>
                      </a:ext>
                    </a:extLst>
                  </p:cNvPr>
                  <p:cNvPicPr/>
                  <p:nvPr/>
                </p:nvPicPr>
                <p:blipFill>
                  <a:blip r:embed="rId27"/>
                  <a:stretch>
                    <a:fillRect/>
                  </a:stretch>
                </p:blipFill>
                <p:spPr>
                  <a:xfrm>
                    <a:off x="7129500" y="2725860"/>
                    <a:ext cx="208800" cy="285480"/>
                  </a:xfrm>
                  <a:prstGeom prst="rect">
                    <a:avLst/>
                  </a:prstGeom>
                </p:spPr>
              </p:pic>
            </mc:Fallback>
          </mc:AlternateContent>
        </p:grpSp>
        <p:grpSp>
          <p:nvGrpSpPr>
            <p:cNvPr id="59" name="Group 58">
              <a:extLst>
                <a:ext uri="{FF2B5EF4-FFF2-40B4-BE49-F238E27FC236}">
                  <a16:creationId xmlns:a16="http://schemas.microsoft.com/office/drawing/2014/main" id="{9F157395-64FE-70E6-A3B3-A175D94874A6}"/>
                </a:ext>
              </a:extLst>
            </p:cNvPr>
            <p:cNvGrpSpPr/>
            <p:nvPr/>
          </p:nvGrpSpPr>
          <p:grpSpPr>
            <a:xfrm>
              <a:off x="1143060" y="5041855"/>
              <a:ext cx="784080" cy="273960"/>
              <a:chOff x="1143060" y="4815300"/>
              <a:chExt cx="784080" cy="273960"/>
            </a:xfrm>
          </p:grpSpPr>
          <mc:AlternateContent xmlns:mc="http://schemas.openxmlformats.org/markup-compatibility/2006" xmlns:p14="http://schemas.microsoft.com/office/powerpoint/2010/main">
            <mc:Choice Requires="p14">
              <p:contentPart p14:bwMode="auto" r:id="rId28">
                <p14:nvContentPartPr>
                  <p14:cNvPr id="50" name="Ink 49">
                    <a:extLst>
                      <a:ext uri="{FF2B5EF4-FFF2-40B4-BE49-F238E27FC236}">
                        <a16:creationId xmlns:a16="http://schemas.microsoft.com/office/drawing/2014/main" id="{C70C58F8-5509-31CF-01D1-FA5674B1CE4C}"/>
                      </a:ext>
                    </a:extLst>
                  </p14:cNvPr>
                  <p14:cNvContentPartPr/>
                  <p14:nvPr/>
                </p14:nvContentPartPr>
                <p14:xfrm>
                  <a:off x="1143060" y="4853460"/>
                  <a:ext cx="108360" cy="169560"/>
                </p14:xfrm>
              </p:contentPart>
            </mc:Choice>
            <mc:Fallback xmlns="">
              <p:pic>
                <p:nvPicPr>
                  <p:cNvPr id="50" name="Ink 49">
                    <a:extLst>
                      <a:ext uri="{FF2B5EF4-FFF2-40B4-BE49-F238E27FC236}">
                        <a16:creationId xmlns:a16="http://schemas.microsoft.com/office/drawing/2014/main" id="{C70C58F8-5509-31CF-01D1-FA5674B1CE4C}"/>
                      </a:ext>
                    </a:extLst>
                  </p:cNvPr>
                  <p:cNvPicPr/>
                  <p:nvPr/>
                </p:nvPicPr>
                <p:blipFill>
                  <a:blip r:embed="rId29"/>
                  <a:stretch>
                    <a:fillRect/>
                  </a:stretch>
                </p:blipFill>
                <p:spPr>
                  <a:xfrm>
                    <a:off x="1134060" y="4844820"/>
                    <a:ext cx="126000" cy="1872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51" name="Ink 50">
                    <a:extLst>
                      <a:ext uri="{FF2B5EF4-FFF2-40B4-BE49-F238E27FC236}">
                        <a16:creationId xmlns:a16="http://schemas.microsoft.com/office/drawing/2014/main" id="{90C99994-6F4A-546C-F64D-BA00C9536E24}"/>
                      </a:ext>
                    </a:extLst>
                  </p14:cNvPr>
                  <p14:cNvContentPartPr/>
                  <p14:nvPr/>
                </p14:nvContentPartPr>
                <p14:xfrm>
                  <a:off x="1271940" y="4922220"/>
                  <a:ext cx="90720" cy="107640"/>
                </p14:xfrm>
              </p:contentPart>
            </mc:Choice>
            <mc:Fallback xmlns="">
              <p:pic>
                <p:nvPicPr>
                  <p:cNvPr id="51" name="Ink 50">
                    <a:extLst>
                      <a:ext uri="{FF2B5EF4-FFF2-40B4-BE49-F238E27FC236}">
                        <a16:creationId xmlns:a16="http://schemas.microsoft.com/office/drawing/2014/main" id="{90C99994-6F4A-546C-F64D-BA00C9536E24}"/>
                      </a:ext>
                    </a:extLst>
                  </p:cNvPr>
                  <p:cNvPicPr/>
                  <p:nvPr/>
                </p:nvPicPr>
                <p:blipFill>
                  <a:blip r:embed="rId31"/>
                  <a:stretch>
                    <a:fillRect/>
                  </a:stretch>
                </p:blipFill>
                <p:spPr>
                  <a:xfrm>
                    <a:off x="1263300" y="4913580"/>
                    <a:ext cx="10836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52" name="Ink 51">
                    <a:extLst>
                      <a:ext uri="{FF2B5EF4-FFF2-40B4-BE49-F238E27FC236}">
                        <a16:creationId xmlns:a16="http://schemas.microsoft.com/office/drawing/2014/main" id="{37FEAA6D-5EAE-F970-38B0-7681DD63F926}"/>
                      </a:ext>
                    </a:extLst>
                  </p14:cNvPr>
                  <p14:cNvContentPartPr/>
                  <p14:nvPr/>
                </p14:nvContentPartPr>
                <p14:xfrm>
                  <a:off x="1417380" y="4884060"/>
                  <a:ext cx="23400" cy="144000"/>
                </p14:xfrm>
              </p:contentPart>
            </mc:Choice>
            <mc:Fallback xmlns="">
              <p:pic>
                <p:nvPicPr>
                  <p:cNvPr id="52" name="Ink 51">
                    <a:extLst>
                      <a:ext uri="{FF2B5EF4-FFF2-40B4-BE49-F238E27FC236}">
                        <a16:creationId xmlns:a16="http://schemas.microsoft.com/office/drawing/2014/main" id="{37FEAA6D-5EAE-F970-38B0-7681DD63F926}"/>
                      </a:ext>
                    </a:extLst>
                  </p:cNvPr>
                  <p:cNvPicPr/>
                  <p:nvPr/>
                </p:nvPicPr>
                <p:blipFill>
                  <a:blip r:embed="rId33"/>
                  <a:stretch>
                    <a:fillRect/>
                  </a:stretch>
                </p:blipFill>
                <p:spPr>
                  <a:xfrm>
                    <a:off x="1408380" y="4875060"/>
                    <a:ext cx="41040" cy="1616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53" name="Ink 52">
                    <a:extLst>
                      <a:ext uri="{FF2B5EF4-FFF2-40B4-BE49-F238E27FC236}">
                        <a16:creationId xmlns:a16="http://schemas.microsoft.com/office/drawing/2014/main" id="{71672568-9B62-2CFF-422E-21189EF08C54}"/>
                      </a:ext>
                    </a:extLst>
                  </p14:cNvPr>
                  <p14:cNvContentPartPr/>
                  <p14:nvPr/>
                </p14:nvContentPartPr>
                <p14:xfrm>
                  <a:off x="1394340" y="4955700"/>
                  <a:ext cx="117000" cy="12960"/>
                </p14:xfrm>
              </p:contentPart>
            </mc:Choice>
            <mc:Fallback xmlns="">
              <p:pic>
                <p:nvPicPr>
                  <p:cNvPr id="53" name="Ink 52">
                    <a:extLst>
                      <a:ext uri="{FF2B5EF4-FFF2-40B4-BE49-F238E27FC236}">
                        <a16:creationId xmlns:a16="http://schemas.microsoft.com/office/drawing/2014/main" id="{71672568-9B62-2CFF-422E-21189EF08C54}"/>
                      </a:ext>
                    </a:extLst>
                  </p:cNvPr>
                  <p:cNvPicPr/>
                  <p:nvPr/>
                </p:nvPicPr>
                <p:blipFill>
                  <a:blip r:embed="rId35"/>
                  <a:stretch>
                    <a:fillRect/>
                  </a:stretch>
                </p:blipFill>
                <p:spPr>
                  <a:xfrm>
                    <a:off x="1385340" y="4946700"/>
                    <a:ext cx="134640"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54" name="Ink 53">
                    <a:extLst>
                      <a:ext uri="{FF2B5EF4-FFF2-40B4-BE49-F238E27FC236}">
                        <a16:creationId xmlns:a16="http://schemas.microsoft.com/office/drawing/2014/main" id="{FEB3BF34-8930-1191-9DC3-4CF7B336756C}"/>
                      </a:ext>
                    </a:extLst>
                  </p14:cNvPr>
                  <p14:cNvContentPartPr/>
                  <p14:nvPr/>
                </p14:nvContentPartPr>
                <p14:xfrm>
                  <a:off x="1523940" y="4891620"/>
                  <a:ext cx="36720" cy="197640"/>
                </p14:xfrm>
              </p:contentPart>
            </mc:Choice>
            <mc:Fallback xmlns="">
              <p:pic>
                <p:nvPicPr>
                  <p:cNvPr id="54" name="Ink 53">
                    <a:extLst>
                      <a:ext uri="{FF2B5EF4-FFF2-40B4-BE49-F238E27FC236}">
                        <a16:creationId xmlns:a16="http://schemas.microsoft.com/office/drawing/2014/main" id="{FEB3BF34-8930-1191-9DC3-4CF7B336756C}"/>
                      </a:ext>
                    </a:extLst>
                  </p:cNvPr>
                  <p:cNvPicPr/>
                  <p:nvPr/>
                </p:nvPicPr>
                <p:blipFill>
                  <a:blip r:embed="rId37"/>
                  <a:stretch>
                    <a:fillRect/>
                  </a:stretch>
                </p:blipFill>
                <p:spPr>
                  <a:xfrm>
                    <a:off x="1514940" y="4882980"/>
                    <a:ext cx="54360" cy="21528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55" name="Ink 54">
                    <a:extLst>
                      <a:ext uri="{FF2B5EF4-FFF2-40B4-BE49-F238E27FC236}">
                        <a16:creationId xmlns:a16="http://schemas.microsoft.com/office/drawing/2014/main" id="{7E410273-2883-BDE7-4BF2-FDDDEB8D046B}"/>
                      </a:ext>
                    </a:extLst>
                  </p14:cNvPr>
                  <p14:cNvContentPartPr/>
                  <p14:nvPr/>
                </p14:nvContentPartPr>
                <p14:xfrm>
                  <a:off x="1529340" y="4914300"/>
                  <a:ext cx="109800" cy="100800"/>
                </p14:xfrm>
              </p:contentPart>
            </mc:Choice>
            <mc:Fallback xmlns="">
              <p:pic>
                <p:nvPicPr>
                  <p:cNvPr id="55" name="Ink 54">
                    <a:extLst>
                      <a:ext uri="{FF2B5EF4-FFF2-40B4-BE49-F238E27FC236}">
                        <a16:creationId xmlns:a16="http://schemas.microsoft.com/office/drawing/2014/main" id="{7E410273-2883-BDE7-4BF2-FDDDEB8D046B}"/>
                      </a:ext>
                    </a:extLst>
                  </p:cNvPr>
                  <p:cNvPicPr/>
                  <p:nvPr/>
                </p:nvPicPr>
                <p:blipFill>
                  <a:blip r:embed="rId39"/>
                  <a:stretch>
                    <a:fillRect/>
                  </a:stretch>
                </p:blipFill>
                <p:spPr>
                  <a:xfrm>
                    <a:off x="1520700" y="4905660"/>
                    <a:ext cx="127440" cy="11844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56" name="Ink 55">
                    <a:extLst>
                      <a:ext uri="{FF2B5EF4-FFF2-40B4-BE49-F238E27FC236}">
                        <a16:creationId xmlns:a16="http://schemas.microsoft.com/office/drawing/2014/main" id="{71A6757A-9578-3E1F-F546-C6F6982F81F6}"/>
                      </a:ext>
                    </a:extLst>
                  </p14:cNvPr>
                  <p14:cNvContentPartPr/>
                  <p14:nvPr/>
                </p14:nvContentPartPr>
                <p14:xfrm>
                  <a:off x="1668660" y="4907820"/>
                  <a:ext cx="145440" cy="106920"/>
                </p14:xfrm>
              </p:contentPart>
            </mc:Choice>
            <mc:Fallback xmlns="">
              <p:pic>
                <p:nvPicPr>
                  <p:cNvPr id="56" name="Ink 55">
                    <a:extLst>
                      <a:ext uri="{FF2B5EF4-FFF2-40B4-BE49-F238E27FC236}">
                        <a16:creationId xmlns:a16="http://schemas.microsoft.com/office/drawing/2014/main" id="{71A6757A-9578-3E1F-F546-C6F6982F81F6}"/>
                      </a:ext>
                    </a:extLst>
                  </p:cNvPr>
                  <p:cNvPicPr/>
                  <p:nvPr/>
                </p:nvPicPr>
                <p:blipFill>
                  <a:blip r:embed="rId41"/>
                  <a:stretch>
                    <a:fillRect/>
                  </a:stretch>
                </p:blipFill>
                <p:spPr>
                  <a:xfrm>
                    <a:off x="1659660" y="4899180"/>
                    <a:ext cx="16308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57" name="Ink 56">
                    <a:extLst>
                      <a:ext uri="{FF2B5EF4-FFF2-40B4-BE49-F238E27FC236}">
                        <a16:creationId xmlns:a16="http://schemas.microsoft.com/office/drawing/2014/main" id="{C44083A0-E525-A459-9D9A-B909979A24F4}"/>
                      </a:ext>
                    </a:extLst>
                  </p14:cNvPr>
                  <p14:cNvContentPartPr/>
                  <p14:nvPr/>
                </p14:nvContentPartPr>
                <p14:xfrm>
                  <a:off x="1882140" y="4815300"/>
                  <a:ext cx="22680" cy="198360"/>
                </p14:xfrm>
              </p:contentPart>
            </mc:Choice>
            <mc:Fallback xmlns="">
              <p:pic>
                <p:nvPicPr>
                  <p:cNvPr id="57" name="Ink 56">
                    <a:extLst>
                      <a:ext uri="{FF2B5EF4-FFF2-40B4-BE49-F238E27FC236}">
                        <a16:creationId xmlns:a16="http://schemas.microsoft.com/office/drawing/2014/main" id="{C44083A0-E525-A459-9D9A-B909979A24F4}"/>
                      </a:ext>
                    </a:extLst>
                  </p:cNvPr>
                  <p:cNvPicPr/>
                  <p:nvPr/>
                </p:nvPicPr>
                <p:blipFill>
                  <a:blip r:embed="rId43"/>
                  <a:stretch>
                    <a:fillRect/>
                  </a:stretch>
                </p:blipFill>
                <p:spPr>
                  <a:xfrm>
                    <a:off x="1873140" y="4806660"/>
                    <a:ext cx="4032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58" name="Ink 57">
                    <a:extLst>
                      <a:ext uri="{FF2B5EF4-FFF2-40B4-BE49-F238E27FC236}">
                        <a16:creationId xmlns:a16="http://schemas.microsoft.com/office/drawing/2014/main" id="{1C2DC75D-148D-BB03-B9E9-C954ABBE9A3C}"/>
                      </a:ext>
                    </a:extLst>
                  </p14:cNvPr>
                  <p14:cNvContentPartPr/>
                  <p14:nvPr/>
                </p14:nvContentPartPr>
                <p14:xfrm>
                  <a:off x="1843620" y="4884060"/>
                  <a:ext cx="83520" cy="360"/>
                </p14:xfrm>
              </p:contentPart>
            </mc:Choice>
            <mc:Fallback xmlns="">
              <p:pic>
                <p:nvPicPr>
                  <p:cNvPr id="58" name="Ink 57">
                    <a:extLst>
                      <a:ext uri="{FF2B5EF4-FFF2-40B4-BE49-F238E27FC236}">
                        <a16:creationId xmlns:a16="http://schemas.microsoft.com/office/drawing/2014/main" id="{1C2DC75D-148D-BB03-B9E9-C954ABBE9A3C}"/>
                      </a:ext>
                    </a:extLst>
                  </p:cNvPr>
                  <p:cNvPicPr/>
                  <p:nvPr/>
                </p:nvPicPr>
                <p:blipFill>
                  <a:blip r:embed="rId45"/>
                  <a:stretch>
                    <a:fillRect/>
                  </a:stretch>
                </p:blipFill>
                <p:spPr>
                  <a:xfrm>
                    <a:off x="1834980" y="4875060"/>
                    <a:ext cx="101160" cy="18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6">
              <p14:nvContentPartPr>
                <p14:cNvPr id="70" name="Ink 69">
                  <a:extLst>
                    <a:ext uri="{FF2B5EF4-FFF2-40B4-BE49-F238E27FC236}">
                      <a16:creationId xmlns:a16="http://schemas.microsoft.com/office/drawing/2014/main" id="{4642B070-617A-03D7-2258-2CEA22576E65}"/>
                    </a:ext>
                  </a:extLst>
                </p14:cNvPr>
                <p14:cNvContentPartPr/>
                <p14:nvPr/>
              </p14:nvContentPartPr>
              <p14:xfrm>
                <a:off x="9303900" y="3537300"/>
                <a:ext cx="2059560" cy="1118880"/>
              </p14:xfrm>
            </p:contentPart>
          </mc:Choice>
          <mc:Fallback xmlns="">
            <p:pic>
              <p:nvPicPr>
                <p:cNvPr id="70" name="Ink 69">
                  <a:extLst>
                    <a:ext uri="{FF2B5EF4-FFF2-40B4-BE49-F238E27FC236}">
                      <a16:creationId xmlns:a16="http://schemas.microsoft.com/office/drawing/2014/main" id="{4642B070-617A-03D7-2258-2CEA22576E65}"/>
                    </a:ext>
                  </a:extLst>
                </p:cNvPr>
                <p:cNvPicPr/>
                <p:nvPr/>
              </p:nvPicPr>
              <p:blipFill>
                <a:blip r:embed="rId47"/>
                <a:stretch>
                  <a:fillRect/>
                </a:stretch>
              </p:blipFill>
              <p:spPr>
                <a:xfrm>
                  <a:off x="9294643" y="3527581"/>
                  <a:ext cx="2077704" cy="113793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72" name="Ink 71">
                  <a:extLst>
                    <a:ext uri="{FF2B5EF4-FFF2-40B4-BE49-F238E27FC236}">
                      <a16:creationId xmlns:a16="http://schemas.microsoft.com/office/drawing/2014/main" id="{D62E2676-C362-D204-BE40-8F5CB511124D}"/>
                    </a:ext>
                  </a:extLst>
                </p14:cNvPr>
                <p14:cNvContentPartPr/>
                <p14:nvPr/>
              </p14:nvContentPartPr>
              <p14:xfrm>
                <a:off x="9372300" y="4746900"/>
                <a:ext cx="8640" cy="121320"/>
              </p14:xfrm>
            </p:contentPart>
          </mc:Choice>
          <mc:Fallback xmlns="">
            <p:pic>
              <p:nvPicPr>
                <p:cNvPr id="72" name="Ink 71">
                  <a:extLst>
                    <a:ext uri="{FF2B5EF4-FFF2-40B4-BE49-F238E27FC236}">
                      <a16:creationId xmlns:a16="http://schemas.microsoft.com/office/drawing/2014/main" id="{D62E2676-C362-D204-BE40-8F5CB511124D}"/>
                    </a:ext>
                  </a:extLst>
                </p:cNvPr>
                <p:cNvPicPr/>
                <p:nvPr/>
              </p:nvPicPr>
              <p:blipFill>
                <a:blip r:embed="rId49"/>
                <a:stretch>
                  <a:fillRect/>
                </a:stretch>
              </p:blipFill>
              <p:spPr>
                <a:xfrm>
                  <a:off x="9362909" y="4737148"/>
                  <a:ext cx="27047" cy="140435"/>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73" name="Ink 72">
                  <a:extLst>
                    <a:ext uri="{FF2B5EF4-FFF2-40B4-BE49-F238E27FC236}">
                      <a16:creationId xmlns:a16="http://schemas.microsoft.com/office/drawing/2014/main" id="{6EB25ACC-3368-5EE7-34B1-66A9307B235A}"/>
                    </a:ext>
                  </a:extLst>
                </p14:cNvPr>
                <p14:cNvContentPartPr/>
                <p14:nvPr/>
              </p14:nvContentPartPr>
              <p14:xfrm>
                <a:off x="9380220" y="4754820"/>
                <a:ext cx="116280" cy="91440"/>
              </p14:xfrm>
            </p:contentPart>
          </mc:Choice>
          <mc:Fallback xmlns="">
            <p:pic>
              <p:nvPicPr>
                <p:cNvPr id="73" name="Ink 72">
                  <a:extLst>
                    <a:ext uri="{FF2B5EF4-FFF2-40B4-BE49-F238E27FC236}">
                      <a16:creationId xmlns:a16="http://schemas.microsoft.com/office/drawing/2014/main" id="{6EB25ACC-3368-5EE7-34B1-66A9307B235A}"/>
                    </a:ext>
                  </a:extLst>
                </p:cNvPr>
                <p:cNvPicPr/>
                <p:nvPr/>
              </p:nvPicPr>
              <p:blipFill>
                <a:blip r:embed="rId51"/>
                <a:stretch>
                  <a:fillRect/>
                </a:stretch>
              </p:blipFill>
              <p:spPr>
                <a:xfrm>
                  <a:off x="9370991" y="4745134"/>
                  <a:ext cx="134368" cy="110425"/>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74" name="Ink 73">
                  <a:extLst>
                    <a:ext uri="{FF2B5EF4-FFF2-40B4-BE49-F238E27FC236}">
                      <a16:creationId xmlns:a16="http://schemas.microsoft.com/office/drawing/2014/main" id="{7EF1D823-8AEB-670B-45CC-E6C124529AE2}"/>
                    </a:ext>
                  </a:extLst>
                </p14:cNvPr>
                <p14:cNvContentPartPr/>
                <p14:nvPr/>
              </p14:nvContentPartPr>
              <p14:xfrm>
                <a:off x="9501900" y="4745100"/>
                <a:ext cx="183600" cy="132840"/>
              </p14:xfrm>
            </p:contentPart>
          </mc:Choice>
          <mc:Fallback xmlns="">
            <p:pic>
              <p:nvPicPr>
                <p:cNvPr id="74" name="Ink 73">
                  <a:extLst>
                    <a:ext uri="{FF2B5EF4-FFF2-40B4-BE49-F238E27FC236}">
                      <a16:creationId xmlns:a16="http://schemas.microsoft.com/office/drawing/2014/main" id="{7EF1D823-8AEB-670B-45CC-E6C124529AE2}"/>
                    </a:ext>
                  </a:extLst>
                </p:cNvPr>
                <p:cNvPicPr/>
                <p:nvPr/>
              </p:nvPicPr>
              <p:blipFill>
                <a:blip r:embed="rId53"/>
                <a:stretch>
                  <a:fillRect/>
                </a:stretch>
              </p:blipFill>
              <p:spPr>
                <a:xfrm>
                  <a:off x="9492646" y="4735389"/>
                  <a:ext cx="201738" cy="151873"/>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75" name="Ink 74">
                  <a:extLst>
                    <a:ext uri="{FF2B5EF4-FFF2-40B4-BE49-F238E27FC236}">
                      <a16:creationId xmlns:a16="http://schemas.microsoft.com/office/drawing/2014/main" id="{90F901A3-D1B8-6C5B-8E6A-624792ABB1E8}"/>
                    </a:ext>
                  </a:extLst>
                </p14:cNvPr>
                <p14:cNvContentPartPr/>
                <p14:nvPr/>
              </p14:nvContentPartPr>
              <p14:xfrm>
                <a:off x="9736260" y="4750860"/>
                <a:ext cx="333000" cy="148320"/>
              </p14:xfrm>
            </p:contentPart>
          </mc:Choice>
          <mc:Fallback xmlns="">
            <p:pic>
              <p:nvPicPr>
                <p:cNvPr id="75" name="Ink 74">
                  <a:extLst>
                    <a:ext uri="{FF2B5EF4-FFF2-40B4-BE49-F238E27FC236}">
                      <a16:creationId xmlns:a16="http://schemas.microsoft.com/office/drawing/2014/main" id="{90F901A3-D1B8-6C5B-8E6A-624792ABB1E8}"/>
                    </a:ext>
                  </a:extLst>
                </p:cNvPr>
                <p:cNvPicPr/>
                <p:nvPr/>
              </p:nvPicPr>
              <p:blipFill>
                <a:blip r:embed="rId55"/>
                <a:stretch>
                  <a:fillRect/>
                </a:stretch>
              </p:blipFill>
              <p:spPr>
                <a:xfrm>
                  <a:off x="9726989" y="4741153"/>
                  <a:ext cx="351170" cy="167345"/>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76" name="Ink 75">
                  <a:extLst>
                    <a:ext uri="{FF2B5EF4-FFF2-40B4-BE49-F238E27FC236}">
                      <a16:creationId xmlns:a16="http://schemas.microsoft.com/office/drawing/2014/main" id="{4D105B22-3CD9-6DF7-8F8A-25C016883A74}"/>
                    </a:ext>
                  </a:extLst>
                </p14:cNvPr>
                <p14:cNvContentPartPr/>
                <p14:nvPr/>
              </p14:nvContentPartPr>
              <p14:xfrm>
                <a:off x="10088700" y="4768860"/>
                <a:ext cx="136440" cy="96840"/>
              </p14:xfrm>
            </p:contentPart>
          </mc:Choice>
          <mc:Fallback xmlns="">
            <p:pic>
              <p:nvPicPr>
                <p:cNvPr id="76" name="Ink 75">
                  <a:extLst>
                    <a:ext uri="{FF2B5EF4-FFF2-40B4-BE49-F238E27FC236}">
                      <a16:creationId xmlns:a16="http://schemas.microsoft.com/office/drawing/2014/main" id="{4D105B22-3CD9-6DF7-8F8A-25C016883A74}"/>
                    </a:ext>
                  </a:extLst>
                </p:cNvPr>
                <p:cNvPicPr/>
                <p:nvPr/>
              </p:nvPicPr>
              <p:blipFill>
                <a:blip r:embed="rId57"/>
                <a:stretch>
                  <a:fillRect/>
                </a:stretch>
              </p:blipFill>
              <p:spPr>
                <a:xfrm>
                  <a:off x="10079431" y="4759137"/>
                  <a:ext cx="154607" cy="115897"/>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77" name="Ink 76">
                  <a:extLst>
                    <a:ext uri="{FF2B5EF4-FFF2-40B4-BE49-F238E27FC236}">
                      <a16:creationId xmlns:a16="http://schemas.microsoft.com/office/drawing/2014/main" id="{B6FF893C-6496-7F70-2807-FAE5F8F351B0}"/>
                    </a:ext>
                  </a:extLst>
                </p14:cNvPr>
                <p14:cNvContentPartPr/>
                <p14:nvPr/>
              </p14:nvContentPartPr>
              <p14:xfrm>
                <a:off x="10269420" y="4746900"/>
                <a:ext cx="126000" cy="152280"/>
              </p14:xfrm>
            </p:contentPart>
          </mc:Choice>
          <mc:Fallback xmlns="">
            <p:pic>
              <p:nvPicPr>
                <p:cNvPr id="77" name="Ink 76">
                  <a:extLst>
                    <a:ext uri="{FF2B5EF4-FFF2-40B4-BE49-F238E27FC236}">
                      <a16:creationId xmlns:a16="http://schemas.microsoft.com/office/drawing/2014/main" id="{B6FF893C-6496-7F70-2807-FAE5F8F351B0}"/>
                    </a:ext>
                  </a:extLst>
                </p:cNvPr>
                <p:cNvPicPr/>
                <p:nvPr/>
              </p:nvPicPr>
              <p:blipFill>
                <a:blip r:embed="rId59"/>
                <a:stretch>
                  <a:fillRect/>
                </a:stretch>
              </p:blipFill>
              <p:spPr>
                <a:xfrm>
                  <a:off x="10260182" y="4737213"/>
                  <a:ext cx="144106" cy="171267"/>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78" name="Ink 77">
                  <a:extLst>
                    <a:ext uri="{FF2B5EF4-FFF2-40B4-BE49-F238E27FC236}">
                      <a16:creationId xmlns:a16="http://schemas.microsoft.com/office/drawing/2014/main" id="{9CE9AFD6-1111-C3AA-9DDA-387955FE6707}"/>
                    </a:ext>
                  </a:extLst>
                </p14:cNvPr>
                <p14:cNvContentPartPr/>
                <p14:nvPr/>
              </p14:nvContentPartPr>
              <p14:xfrm>
                <a:off x="10431780" y="4785060"/>
                <a:ext cx="33480" cy="95400"/>
              </p14:xfrm>
            </p:contentPart>
          </mc:Choice>
          <mc:Fallback xmlns="">
            <p:pic>
              <p:nvPicPr>
                <p:cNvPr id="78" name="Ink 77">
                  <a:extLst>
                    <a:ext uri="{FF2B5EF4-FFF2-40B4-BE49-F238E27FC236}">
                      <a16:creationId xmlns:a16="http://schemas.microsoft.com/office/drawing/2014/main" id="{9CE9AFD6-1111-C3AA-9DDA-387955FE6707}"/>
                    </a:ext>
                  </a:extLst>
                </p:cNvPr>
                <p:cNvPicPr/>
                <p:nvPr/>
              </p:nvPicPr>
              <p:blipFill>
                <a:blip r:embed="rId61"/>
                <a:stretch>
                  <a:fillRect/>
                </a:stretch>
              </p:blipFill>
              <p:spPr>
                <a:xfrm>
                  <a:off x="10422480" y="4775325"/>
                  <a:ext cx="51708" cy="11448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79" name="Ink 78">
                  <a:extLst>
                    <a:ext uri="{FF2B5EF4-FFF2-40B4-BE49-F238E27FC236}">
                      <a16:creationId xmlns:a16="http://schemas.microsoft.com/office/drawing/2014/main" id="{FC166AA3-84C9-1D80-2627-2F8FC275D3FF}"/>
                    </a:ext>
                  </a:extLst>
                </p14:cNvPr>
                <p14:cNvContentPartPr/>
                <p14:nvPr/>
              </p14:nvContentPartPr>
              <p14:xfrm>
                <a:off x="10507740" y="4750140"/>
                <a:ext cx="140400" cy="137520"/>
              </p14:xfrm>
            </p:contentPart>
          </mc:Choice>
          <mc:Fallback xmlns="">
            <p:pic>
              <p:nvPicPr>
                <p:cNvPr id="79" name="Ink 78">
                  <a:extLst>
                    <a:ext uri="{FF2B5EF4-FFF2-40B4-BE49-F238E27FC236}">
                      <a16:creationId xmlns:a16="http://schemas.microsoft.com/office/drawing/2014/main" id="{FC166AA3-84C9-1D80-2627-2F8FC275D3FF}"/>
                    </a:ext>
                  </a:extLst>
                </p:cNvPr>
                <p:cNvPicPr/>
                <p:nvPr/>
              </p:nvPicPr>
              <p:blipFill>
                <a:blip r:embed="rId63"/>
                <a:stretch>
                  <a:fillRect/>
                </a:stretch>
              </p:blipFill>
              <p:spPr>
                <a:xfrm>
                  <a:off x="10498503" y="4740428"/>
                  <a:ext cx="158504" cy="156555"/>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80" name="Ink 79">
                  <a:extLst>
                    <a:ext uri="{FF2B5EF4-FFF2-40B4-BE49-F238E27FC236}">
                      <a16:creationId xmlns:a16="http://schemas.microsoft.com/office/drawing/2014/main" id="{43C38017-B467-D6F0-6A71-356A8A7423E9}"/>
                    </a:ext>
                  </a:extLst>
                </p14:cNvPr>
                <p14:cNvContentPartPr/>
                <p14:nvPr/>
              </p14:nvContentPartPr>
              <p14:xfrm>
                <a:off x="10698540" y="4752300"/>
                <a:ext cx="150480" cy="149400"/>
              </p14:xfrm>
            </p:contentPart>
          </mc:Choice>
          <mc:Fallback xmlns="">
            <p:pic>
              <p:nvPicPr>
                <p:cNvPr id="80" name="Ink 79">
                  <a:extLst>
                    <a:ext uri="{FF2B5EF4-FFF2-40B4-BE49-F238E27FC236}">
                      <a16:creationId xmlns:a16="http://schemas.microsoft.com/office/drawing/2014/main" id="{43C38017-B467-D6F0-6A71-356A8A7423E9}"/>
                    </a:ext>
                  </a:extLst>
                </p:cNvPr>
                <p:cNvPicPr/>
                <p:nvPr/>
              </p:nvPicPr>
              <p:blipFill>
                <a:blip r:embed="rId65"/>
                <a:stretch>
                  <a:fillRect/>
                </a:stretch>
              </p:blipFill>
              <p:spPr>
                <a:xfrm>
                  <a:off x="10689274" y="4742573"/>
                  <a:ext cx="168641" cy="168464"/>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6">
            <p14:nvContentPartPr>
              <p14:cNvPr id="7" name="Ink 6">
                <a:extLst>
                  <a:ext uri="{FF2B5EF4-FFF2-40B4-BE49-F238E27FC236}">
                    <a16:creationId xmlns:a16="http://schemas.microsoft.com/office/drawing/2014/main" id="{B5D88A2A-1357-3A38-32FF-534155542F8F}"/>
                  </a:ext>
                </a:extLst>
              </p14:cNvPr>
              <p14:cNvContentPartPr/>
              <p14:nvPr/>
            </p14:nvContentPartPr>
            <p14:xfrm>
              <a:off x="10783179" y="4828598"/>
              <a:ext cx="310320" cy="138600"/>
            </p14:xfrm>
          </p:contentPart>
        </mc:Choice>
        <mc:Fallback xmlns="">
          <p:pic>
            <p:nvPicPr>
              <p:cNvPr id="7" name="Ink 6">
                <a:extLst>
                  <a:ext uri="{FF2B5EF4-FFF2-40B4-BE49-F238E27FC236}">
                    <a16:creationId xmlns:a16="http://schemas.microsoft.com/office/drawing/2014/main" id="{B5D88A2A-1357-3A38-32FF-534155542F8F}"/>
                  </a:ext>
                </a:extLst>
              </p:cNvPr>
              <p:cNvPicPr/>
              <p:nvPr/>
            </p:nvPicPr>
            <p:blipFill>
              <a:blip r:embed="rId67"/>
              <a:stretch>
                <a:fillRect/>
              </a:stretch>
            </p:blipFill>
            <p:spPr>
              <a:xfrm>
                <a:off x="10774539" y="4819958"/>
                <a:ext cx="327960" cy="15624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22" name="Ink 21">
                <a:extLst>
                  <a:ext uri="{FF2B5EF4-FFF2-40B4-BE49-F238E27FC236}">
                    <a16:creationId xmlns:a16="http://schemas.microsoft.com/office/drawing/2014/main" id="{5C9768F8-56C5-0F43-4B18-AC61550BD73E}"/>
                  </a:ext>
                </a:extLst>
              </p14:cNvPr>
              <p14:cNvContentPartPr/>
              <p14:nvPr/>
            </p14:nvContentPartPr>
            <p14:xfrm>
              <a:off x="11133099" y="4844798"/>
              <a:ext cx="146880" cy="191160"/>
            </p14:xfrm>
          </p:contentPart>
        </mc:Choice>
        <mc:Fallback xmlns="">
          <p:pic>
            <p:nvPicPr>
              <p:cNvPr id="22" name="Ink 21">
                <a:extLst>
                  <a:ext uri="{FF2B5EF4-FFF2-40B4-BE49-F238E27FC236}">
                    <a16:creationId xmlns:a16="http://schemas.microsoft.com/office/drawing/2014/main" id="{5C9768F8-56C5-0F43-4B18-AC61550BD73E}"/>
                  </a:ext>
                </a:extLst>
              </p:cNvPr>
              <p:cNvPicPr/>
              <p:nvPr/>
            </p:nvPicPr>
            <p:blipFill>
              <a:blip r:embed="rId69"/>
              <a:stretch>
                <a:fillRect/>
              </a:stretch>
            </p:blipFill>
            <p:spPr>
              <a:xfrm>
                <a:off x="11124459" y="4835798"/>
                <a:ext cx="164520" cy="20880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26" name="Ink 25">
                <a:extLst>
                  <a:ext uri="{FF2B5EF4-FFF2-40B4-BE49-F238E27FC236}">
                    <a16:creationId xmlns:a16="http://schemas.microsoft.com/office/drawing/2014/main" id="{D3D008AA-C16D-5041-54E4-19629ECFEF7C}"/>
                  </a:ext>
                </a:extLst>
              </p14:cNvPr>
              <p14:cNvContentPartPr/>
              <p14:nvPr/>
            </p14:nvContentPartPr>
            <p14:xfrm>
              <a:off x="11328579" y="4634198"/>
              <a:ext cx="59040" cy="447480"/>
            </p14:xfrm>
          </p:contentPart>
        </mc:Choice>
        <mc:Fallback xmlns="">
          <p:pic>
            <p:nvPicPr>
              <p:cNvPr id="26" name="Ink 25">
                <a:extLst>
                  <a:ext uri="{FF2B5EF4-FFF2-40B4-BE49-F238E27FC236}">
                    <a16:creationId xmlns:a16="http://schemas.microsoft.com/office/drawing/2014/main" id="{D3D008AA-C16D-5041-54E4-19629ECFEF7C}"/>
                  </a:ext>
                </a:extLst>
              </p:cNvPr>
              <p:cNvPicPr/>
              <p:nvPr/>
            </p:nvPicPr>
            <p:blipFill>
              <a:blip r:embed="rId71"/>
              <a:stretch>
                <a:fillRect/>
              </a:stretch>
            </p:blipFill>
            <p:spPr>
              <a:xfrm>
                <a:off x="11319579" y="4625558"/>
                <a:ext cx="76680" cy="46512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27" name="Ink 26">
                <a:extLst>
                  <a:ext uri="{FF2B5EF4-FFF2-40B4-BE49-F238E27FC236}">
                    <a16:creationId xmlns:a16="http://schemas.microsoft.com/office/drawing/2014/main" id="{A7485475-85A9-7080-7CF5-0F3008D601EF}"/>
                  </a:ext>
                </a:extLst>
              </p14:cNvPr>
              <p14:cNvContentPartPr/>
              <p14:nvPr/>
            </p14:nvContentPartPr>
            <p14:xfrm>
              <a:off x="11286459" y="4934798"/>
              <a:ext cx="120960" cy="360"/>
            </p14:xfrm>
          </p:contentPart>
        </mc:Choice>
        <mc:Fallback xmlns="">
          <p:pic>
            <p:nvPicPr>
              <p:cNvPr id="27" name="Ink 26">
                <a:extLst>
                  <a:ext uri="{FF2B5EF4-FFF2-40B4-BE49-F238E27FC236}">
                    <a16:creationId xmlns:a16="http://schemas.microsoft.com/office/drawing/2014/main" id="{A7485475-85A9-7080-7CF5-0F3008D601EF}"/>
                  </a:ext>
                </a:extLst>
              </p:cNvPr>
              <p:cNvPicPr/>
              <p:nvPr/>
            </p:nvPicPr>
            <p:blipFill>
              <a:blip r:embed="rId73"/>
              <a:stretch>
                <a:fillRect/>
              </a:stretch>
            </p:blipFill>
            <p:spPr>
              <a:xfrm>
                <a:off x="11277459" y="4926158"/>
                <a:ext cx="1386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30" name="Ink 29">
                <a:extLst>
                  <a:ext uri="{FF2B5EF4-FFF2-40B4-BE49-F238E27FC236}">
                    <a16:creationId xmlns:a16="http://schemas.microsoft.com/office/drawing/2014/main" id="{D80E0800-245E-772B-627A-FBDA59C927C9}"/>
                  </a:ext>
                </a:extLst>
              </p14:cNvPr>
              <p14:cNvContentPartPr/>
              <p14:nvPr/>
            </p14:nvContentPartPr>
            <p14:xfrm>
              <a:off x="11419299" y="4750478"/>
              <a:ext cx="141480" cy="269280"/>
            </p14:xfrm>
          </p:contentPart>
        </mc:Choice>
        <mc:Fallback xmlns="">
          <p:pic>
            <p:nvPicPr>
              <p:cNvPr id="30" name="Ink 29">
                <a:extLst>
                  <a:ext uri="{FF2B5EF4-FFF2-40B4-BE49-F238E27FC236}">
                    <a16:creationId xmlns:a16="http://schemas.microsoft.com/office/drawing/2014/main" id="{D80E0800-245E-772B-627A-FBDA59C927C9}"/>
                  </a:ext>
                </a:extLst>
              </p:cNvPr>
              <p:cNvPicPr/>
              <p:nvPr/>
            </p:nvPicPr>
            <p:blipFill>
              <a:blip r:embed="rId75"/>
              <a:stretch>
                <a:fillRect/>
              </a:stretch>
            </p:blipFill>
            <p:spPr>
              <a:xfrm>
                <a:off x="11410659" y="4741838"/>
                <a:ext cx="159120" cy="28692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31" name="Ink 30">
                <a:extLst>
                  <a:ext uri="{FF2B5EF4-FFF2-40B4-BE49-F238E27FC236}">
                    <a16:creationId xmlns:a16="http://schemas.microsoft.com/office/drawing/2014/main" id="{456E78CF-1FDC-F0D3-CD7D-5F40E196A714}"/>
                  </a:ext>
                </a:extLst>
              </p14:cNvPr>
              <p14:cNvContentPartPr/>
              <p14:nvPr/>
            </p14:nvContentPartPr>
            <p14:xfrm>
              <a:off x="11634939" y="4877918"/>
              <a:ext cx="101520" cy="114120"/>
            </p14:xfrm>
          </p:contentPart>
        </mc:Choice>
        <mc:Fallback xmlns="">
          <p:pic>
            <p:nvPicPr>
              <p:cNvPr id="31" name="Ink 30">
                <a:extLst>
                  <a:ext uri="{FF2B5EF4-FFF2-40B4-BE49-F238E27FC236}">
                    <a16:creationId xmlns:a16="http://schemas.microsoft.com/office/drawing/2014/main" id="{456E78CF-1FDC-F0D3-CD7D-5F40E196A714}"/>
                  </a:ext>
                </a:extLst>
              </p:cNvPr>
              <p:cNvPicPr/>
              <p:nvPr/>
            </p:nvPicPr>
            <p:blipFill>
              <a:blip r:embed="rId77"/>
              <a:stretch>
                <a:fillRect/>
              </a:stretch>
            </p:blipFill>
            <p:spPr>
              <a:xfrm>
                <a:off x="11625939" y="4868918"/>
                <a:ext cx="119160" cy="13176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32" name="Ink 31">
                <a:extLst>
                  <a:ext uri="{FF2B5EF4-FFF2-40B4-BE49-F238E27FC236}">
                    <a16:creationId xmlns:a16="http://schemas.microsoft.com/office/drawing/2014/main" id="{DC96AFC9-5072-9367-BB7C-9231D38BB4FB}"/>
                  </a:ext>
                </a:extLst>
              </p14:cNvPr>
              <p14:cNvContentPartPr/>
              <p14:nvPr/>
            </p14:nvContentPartPr>
            <p14:xfrm>
              <a:off x="11793339" y="4693238"/>
              <a:ext cx="148320" cy="321480"/>
            </p14:xfrm>
          </p:contentPart>
        </mc:Choice>
        <mc:Fallback xmlns="">
          <p:pic>
            <p:nvPicPr>
              <p:cNvPr id="32" name="Ink 31">
                <a:extLst>
                  <a:ext uri="{FF2B5EF4-FFF2-40B4-BE49-F238E27FC236}">
                    <a16:creationId xmlns:a16="http://schemas.microsoft.com/office/drawing/2014/main" id="{DC96AFC9-5072-9367-BB7C-9231D38BB4FB}"/>
                  </a:ext>
                </a:extLst>
              </p:cNvPr>
              <p:cNvPicPr/>
              <p:nvPr/>
            </p:nvPicPr>
            <p:blipFill>
              <a:blip r:embed="rId79"/>
              <a:stretch>
                <a:fillRect/>
              </a:stretch>
            </p:blipFill>
            <p:spPr>
              <a:xfrm>
                <a:off x="11784339" y="4684598"/>
                <a:ext cx="165960" cy="339120"/>
              </a:xfrm>
              <a:prstGeom prst="rect">
                <a:avLst/>
              </a:prstGeom>
            </p:spPr>
          </p:pic>
        </mc:Fallback>
      </mc:AlternateContent>
      <p:grpSp>
        <p:nvGrpSpPr>
          <p:cNvPr id="39" name="Group 38">
            <a:extLst>
              <a:ext uri="{FF2B5EF4-FFF2-40B4-BE49-F238E27FC236}">
                <a16:creationId xmlns:a16="http://schemas.microsoft.com/office/drawing/2014/main" id="{4E298870-6C06-7139-8705-1A8C27D7B76A}"/>
              </a:ext>
            </a:extLst>
          </p:cNvPr>
          <p:cNvGrpSpPr/>
          <p:nvPr/>
        </p:nvGrpSpPr>
        <p:grpSpPr>
          <a:xfrm>
            <a:off x="11234619" y="5186078"/>
            <a:ext cx="389880" cy="180000"/>
            <a:chOff x="11234619" y="5186078"/>
            <a:chExt cx="389880" cy="180000"/>
          </a:xfrm>
        </p:grpSpPr>
        <mc:AlternateContent xmlns:mc="http://schemas.openxmlformats.org/markup-compatibility/2006" xmlns:p14="http://schemas.microsoft.com/office/powerpoint/2010/main">
          <mc:Choice Requires="p14">
            <p:contentPart p14:bwMode="auto" r:id="rId80">
              <p14:nvContentPartPr>
                <p14:cNvPr id="33" name="Ink 32">
                  <a:extLst>
                    <a:ext uri="{FF2B5EF4-FFF2-40B4-BE49-F238E27FC236}">
                      <a16:creationId xmlns:a16="http://schemas.microsoft.com/office/drawing/2014/main" id="{3AA2985E-9721-783C-CCAD-07A0B8005895}"/>
                    </a:ext>
                  </a:extLst>
                </p14:cNvPr>
                <p14:cNvContentPartPr/>
                <p14:nvPr/>
              </p14:nvContentPartPr>
              <p14:xfrm>
                <a:off x="11234619" y="5237558"/>
                <a:ext cx="105840" cy="90720"/>
              </p14:xfrm>
            </p:contentPart>
          </mc:Choice>
          <mc:Fallback xmlns="">
            <p:pic>
              <p:nvPicPr>
                <p:cNvPr id="33" name="Ink 32">
                  <a:extLst>
                    <a:ext uri="{FF2B5EF4-FFF2-40B4-BE49-F238E27FC236}">
                      <a16:creationId xmlns:a16="http://schemas.microsoft.com/office/drawing/2014/main" id="{3AA2985E-9721-783C-CCAD-07A0B8005895}"/>
                    </a:ext>
                  </a:extLst>
                </p:cNvPr>
                <p:cNvPicPr/>
                <p:nvPr/>
              </p:nvPicPr>
              <p:blipFill>
                <a:blip r:embed="rId81"/>
                <a:stretch>
                  <a:fillRect/>
                </a:stretch>
              </p:blipFill>
              <p:spPr>
                <a:xfrm>
                  <a:off x="11225979" y="5228918"/>
                  <a:ext cx="123480" cy="10836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34" name="Ink 33">
                  <a:extLst>
                    <a:ext uri="{FF2B5EF4-FFF2-40B4-BE49-F238E27FC236}">
                      <a16:creationId xmlns:a16="http://schemas.microsoft.com/office/drawing/2014/main" id="{4BCF01FC-C73B-11E6-D8CA-B57BD4F23E21}"/>
                    </a:ext>
                  </a:extLst>
                </p14:cNvPr>
                <p14:cNvContentPartPr/>
                <p14:nvPr/>
              </p14:nvContentPartPr>
              <p14:xfrm>
                <a:off x="11348739" y="5190398"/>
                <a:ext cx="167400" cy="148680"/>
              </p14:xfrm>
            </p:contentPart>
          </mc:Choice>
          <mc:Fallback xmlns="">
            <p:pic>
              <p:nvPicPr>
                <p:cNvPr id="34" name="Ink 33">
                  <a:extLst>
                    <a:ext uri="{FF2B5EF4-FFF2-40B4-BE49-F238E27FC236}">
                      <a16:creationId xmlns:a16="http://schemas.microsoft.com/office/drawing/2014/main" id="{4BCF01FC-C73B-11E6-D8CA-B57BD4F23E21}"/>
                    </a:ext>
                  </a:extLst>
                </p:cNvPr>
                <p:cNvPicPr/>
                <p:nvPr/>
              </p:nvPicPr>
              <p:blipFill>
                <a:blip r:embed="rId83"/>
                <a:stretch>
                  <a:fillRect/>
                </a:stretch>
              </p:blipFill>
              <p:spPr>
                <a:xfrm>
                  <a:off x="11339739" y="5181398"/>
                  <a:ext cx="185040" cy="16632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35" name="Ink 34">
                  <a:extLst>
                    <a:ext uri="{FF2B5EF4-FFF2-40B4-BE49-F238E27FC236}">
                      <a16:creationId xmlns:a16="http://schemas.microsoft.com/office/drawing/2014/main" id="{9A730DDC-C7A2-DA79-D88F-89A6AD9C2A37}"/>
                    </a:ext>
                  </a:extLst>
                </p14:cNvPr>
                <p14:cNvContentPartPr/>
                <p14:nvPr/>
              </p14:nvContentPartPr>
              <p14:xfrm>
                <a:off x="11561499" y="5192918"/>
                <a:ext cx="4680" cy="158400"/>
              </p14:xfrm>
            </p:contentPart>
          </mc:Choice>
          <mc:Fallback xmlns="">
            <p:pic>
              <p:nvPicPr>
                <p:cNvPr id="35" name="Ink 34">
                  <a:extLst>
                    <a:ext uri="{FF2B5EF4-FFF2-40B4-BE49-F238E27FC236}">
                      <a16:creationId xmlns:a16="http://schemas.microsoft.com/office/drawing/2014/main" id="{9A730DDC-C7A2-DA79-D88F-89A6AD9C2A37}"/>
                    </a:ext>
                  </a:extLst>
                </p:cNvPr>
                <p:cNvPicPr/>
                <p:nvPr/>
              </p:nvPicPr>
              <p:blipFill>
                <a:blip r:embed="rId85"/>
                <a:stretch>
                  <a:fillRect/>
                </a:stretch>
              </p:blipFill>
              <p:spPr>
                <a:xfrm>
                  <a:off x="11552859" y="5184278"/>
                  <a:ext cx="22320" cy="17604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38" name="Ink 37">
                  <a:extLst>
                    <a:ext uri="{FF2B5EF4-FFF2-40B4-BE49-F238E27FC236}">
                      <a16:creationId xmlns:a16="http://schemas.microsoft.com/office/drawing/2014/main" id="{B879FFB4-5F63-7B5A-2575-05E168AF8E31}"/>
                    </a:ext>
                  </a:extLst>
                </p14:cNvPr>
                <p14:cNvContentPartPr/>
                <p14:nvPr/>
              </p14:nvContentPartPr>
              <p14:xfrm>
                <a:off x="11607579" y="5186078"/>
                <a:ext cx="16920" cy="180000"/>
              </p14:xfrm>
            </p:contentPart>
          </mc:Choice>
          <mc:Fallback xmlns="">
            <p:pic>
              <p:nvPicPr>
                <p:cNvPr id="38" name="Ink 37">
                  <a:extLst>
                    <a:ext uri="{FF2B5EF4-FFF2-40B4-BE49-F238E27FC236}">
                      <a16:creationId xmlns:a16="http://schemas.microsoft.com/office/drawing/2014/main" id="{B879FFB4-5F63-7B5A-2575-05E168AF8E31}"/>
                    </a:ext>
                  </a:extLst>
                </p:cNvPr>
                <p:cNvPicPr/>
                <p:nvPr/>
              </p:nvPicPr>
              <p:blipFill>
                <a:blip r:embed="rId87"/>
                <a:stretch>
                  <a:fillRect/>
                </a:stretch>
              </p:blipFill>
              <p:spPr>
                <a:xfrm>
                  <a:off x="11598939" y="5177078"/>
                  <a:ext cx="34560" cy="197640"/>
                </a:xfrm>
                <a:prstGeom prst="rect">
                  <a:avLst/>
                </a:prstGeom>
              </p:spPr>
            </p:pic>
          </mc:Fallback>
        </mc:AlternateContent>
      </p:grpSp>
    </p:spTree>
    <p:extLst>
      <p:ext uri="{BB962C8B-B14F-4D97-AF65-F5344CB8AC3E}">
        <p14:creationId xmlns:p14="http://schemas.microsoft.com/office/powerpoint/2010/main" val="75015153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BE6E41-DCE6-474B-B729-B06A7F64BB1F}"/>
              </a:ext>
            </a:extLst>
          </p:cNvPr>
          <p:cNvSpPr>
            <a:spLocks noGrp="1" noRot="1" noMove="1" noResize="1" noEditPoints="1" noAdjustHandles="1" noChangeArrowheads="1" noChangeShapeType="1"/>
          </p:cNvSpPr>
          <p:nvPr>
            <p:ph type="title"/>
          </p:nvPr>
        </p:nvSpPr>
        <p:spPr>
          <a:xfrm>
            <a:off x="653374" y="381000"/>
            <a:ext cx="4909226" cy="685800"/>
          </a:xfrm>
        </p:spPr>
        <p:txBody>
          <a:bodyPr/>
          <a:lstStyle/>
          <a:p>
            <a:r>
              <a:rPr lang="en-US" dirty="0"/>
              <a:t>Recursion: Call Stack</a:t>
            </a:r>
          </a:p>
        </p:txBody>
      </p:sp>
      <p:sp>
        <p:nvSpPr>
          <p:cNvPr id="4" name="Slide Number Placeholder 3">
            <a:extLst>
              <a:ext uri="{FF2B5EF4-FFF2-40B4-BE49-F238E27FC236}">
                <a16:creationId xmlns:a16="http://schemas.microsoft.com/office/drawing/2014/main" id="{EDB9DCDA-5E16-7147-8E04-E25CC3A037C4}"/>
              </a:ext>
            </a:extLst>
          </p:cNvPr>
          <p:cNvSpPr>
            <a:spLocks noGrp="1"/>
          </p:cNvSpPr>
          <p:nvPr>
            <p:ph type="sldNum" sz="quarter" idx="10"/>
          </p:nvPr>
        </p:nvSpPr>
        <p:spPr/>
        <p:txBody>
          <a:bodyPr/>
          <a:lstStyle/>
          <a:p>
            <a:fld id="{A35D118A-333E-D14F-A7CC-F26895C7C671}" type="slidenum">
              <a:rPr lang="en-US" smtClean="0"/>
              <a:t>31</a:t>
            </a:fld>
            <a:endParaRPr lang="en-US" dirty="0"/>
          </a:p>
        </p:txBody>
      </p:sp>
      <p:sp>
        <p:nvSpPr>
          <p:cNvPr id="3" name="Content Placeholder 2">
            <a:extLst>
              <a:ext uri="{FF2B5EF4-FFF2-40B4-BE49-F238E27FC236}">
                <a16:creationId xmlns:a16="http://schemas.microsoft.com/office/drawing/2014/main" id="{43BF9616-2167-0D74-0306-7CC22AA68112}"/>
              </a:ext>
            </a:extLst>
          </p:cNvPr>
          <p:cNvSpPr>
            <a:spLocks noGrp="1"/>
          </p:cNvSpPr>
          <p:nvPr>
            <p:ph idx="1"/>
          </p:nvPr>
        </p:nvSpPr>
        <p:spPr>
          <a:xfrm>
            <a:off x="697612" y="1371600"/>
            <a:ext cx="7508493" cy="4114800"/>
          </a:xfrm>
        </p:spPr>
        <p:txBody>
          <a:bodyPr/>
          <a:lstStyle/>
          <a:p>
            <a:r>
              <a:rPr lang="en-US" sz="2200" dirty="0"/>
              <a:t>When program encounters a recursive call, it temporarily stops its computation, because it must know the result of the recursive call before it can proceed</a:t>
            </a:r>
          </a:p>
          <a:p>
            <a:r>
              <a:rPr lang="en-US" sz="2200" dirty="0"/>
              <a:t>Stack is data structure (LIFO), memory structure that keeps track of recursive methods calls, local variables etc.</a:t>
            </a:r>
          </a:p>
          <a:p>
            <a:r>
              <a:rPr lang="en-US" sz="2200" dirty="0"/>
              <a:t>Stack may grow and shrink</a:t>
            </a:r>
          </a:p>
          <a:p>
            <a:r>
              <a:rPr lang="en-US" sz="2200" dirty="0"/>
              <a:t>Stack has limit</a:t>
            </a:r>
          </a:p>
          <a:p>
            <a:endParaRPr lang="en-US" sz="2200" dirty="0"/>
          </a:p>
        </p:txBody>
      </p:sp>
      <p:grpSp>
        <p:nvGrpSpPr>
          <p:cNvPr id="12" name="Group 11">
            <a:extLst>
              <a:ext uri="{FF2B5EF4-FFF2-40B4-BE49-F238E27FC236}">
                <a16:creationId xmlns:a16="http://schemas.microsoft.com/office/drawing/2014/main" id="{B15A3FED-B592-B8A4-4668-EE4BA64E03C0}"/>
              </a:ext>
            </a:extLst>
          </p:cNvPr>
          <p:cNvGrpSpPr/>
          <p:nvPr/>
        </p:nvGrpSpPr>
        <p:grpSpPr>
          <a:xfrm>
            <a:off x="8278482" y="1447800"/>
            <a:ext cx="3268611" cy="2999304"/>
            <a:chOff x="8885289" y="19050"/>
            <a:chExt cx="3268611" cy="2999304"/>
          </a:xfrm>
        </p:grpSpPr>
        <p:pic>
          <p:nvPicPr>
            <p:cNvPr id="5" name="Picture 4">
              <a:extLst>
                <a:ext uri="{FF2B5EF4-FFF2-40B4-BE49-F238E27FC236}">
                  <a16:creationId xmlns:a16="http://schemas.microsoft.com/office/drawing/2014/main" id="{96D3E695-8D59-D9C7-1CB2-161171C1E7DC}"/>
                </a:ext>
              </a:extLst>
            </p:cNvPr>
            <p:cNvPicPr>
              <a:picLocks noChangeAspect="1"/>
            </p:cNvPicPr>
            <p:nvPr/>
          </p:nvPicPr>
          <p:blipFill>
            <a:blip r:embed="rId2"/>
            <a:stretch>
              <a:fillRect/>
            </a:stretch>
          </p:blipFill>
          <p:spPr>
            <a:xfrm>
              <a:off x="8885289" y="19050"/>
              <a:ext cx="3268611" cy="2814638"/>
            </a:xfrm>
            <a:prstGeom prst="rect">
              <a:avLst/>
            </a:prstGeom>
          </p:spPr>
        </p:pic>
        <p:sp>
          <p:nvSpPr>
            <p:cNvPr id="6" name="TextBox 5">
              <a:extLst>
                <a:ext uri="{FF2B5EF4-FFF2-40B4-BE49-F238E27FC236}">
                  <a16:creationId xmlns:a16="http://schemas.microsoft.com/office/drawing/2014/main" id="{14232390-B007-1E79-5FE6-BC434FB2B501}"/>
                </a:ext>
              </a:extLst>
            </p:cNvPr>
            <p:cNvSpPr txBox="1"/>
            <p:nvPr/>
          </p:nvSpPr>
          <p:spPr>
            <a:xfrm>
              <a:off x="8929534" y="2649022"/>
              <a:ext cx="3120444" cy="369332"/>
            </a:xfrm>
            <a:prstGeom prst="rect">
              <a:avLst/>
            </a:prstGeom>
            <a:noFill/>
          </p:spPr>
          <p:txBody>
            <a:bodyPr wrap="square" rtlCol="0">
              <a:spAutoFit/>
            </a:bodyPr>
            <a:lstStyle/>
            <a:p>
              <a:pPr algn="l"/>
              <a:r>
                <a:rPr lang="en-CA" sz="600" dirty="0">
                  <a:solidFill>
                    <a:schemeClr val="bg2">
                      <a:lumMod val="50000"/>
                    </a:schemeClr>
                  </a:solidFill>
                  <a:latin typeface="+mn-lt"/>
                </a:rPr>
                <a:t>https://media.istockphoto.com/id/897711146/photo/files-stacked.jpg?s=612x612&amp;w=0&amp;k=20&amp;c=lSCrKz68977MrhRUvN6vXm5LaBO0yu2aqyP9x4oc1pU=</a:t>
              </a:r>
            </a:p>
          </p:txBody>
        </p:sp>
      </p:grpSp>
      <mc:AlternateContent xmlns:mc="http://schemas.openxmlformats.org/markup-compatibility/2006" xmlns:p14="http://schemas.microsoft.com/office/powerpoint/2010/main">
        <mc:Choice Requires="p14">
          <p:contentPart p14:bwMode="auto" r:id="rId3">
            <p14:nvContentPartPr>
              <p14:cNvPr id="70" name="Ink 69">
                <a:extLst>
                  <a:ext uri="{FF2B5EF4-FFF2-40B4-BE49-F238E27FC236}">
                    <a16:creationId xmlns:a16="http://schemas.microsoft.com/office/drawing/2014/main" id="{806E26A7-ACA2-9EDD-8E68-CA6C8EA433CD}"/>
                  </a:ext>
                </a:extLst>
              </p14:cNvPr>
              <p14:cNvContentPartPr/>
              <p14:nvPr/>
            </p14:nvContentPartPr>
            <p14:xfrm>
              <a:off x="6975440" y="2432438"/>
              <a:ext cx="360" cy="360"/>
            </p14:xfrm>
          </p:contentPart>
        </mc:Choice>
        <mc:Fallback xmlns="">
          <p:pic>
            <p:nvPicPr>
              <p:cNvPr id="70" name="Ink 69">
                <a:extLst>
                  <a:ext uri="{FF2B5EF4-FFF2-40B4-BE49-F238E27FC236}">
                    <a16:creationId xmlns:a16="http://schemas.microsoft.com/office/drawing/2014/main" id="{806E26A7-ACA2-9EDD-8E68-CA6C8EA433CD}"/>
                  </a:ext>
                </a:extLst>
              </p:cNvPr>
              <p:cNvPicPr/>
              <p:nvPr/>
            </p:nvPicPr>
            <p:blipFill>
              <a:blip r:embed="rId4"/>
              <a:stretch>
                <a:fillRect/>
              </a:stretch>
            </p:blipFill>
            <p:spPr>
              <a:xfrm>
                <a:off x="6966440" y="2423438"/>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9" name="Ink 18">
                <a:extLst>
                  <a:ext uri="{FF2B5EF4-FFF2-40B4-BE49-F238E27FC236}">
                    <a16:creationId xmlns:a16="http://schemas.microsoft.com/office/drawing/2014/main" id="{B6F40ECC-3CCE-58EB-2321-58286A424AF3}"/>
                  </a:ext>
                </a:extLst>
              </p14:cNvPr>
              <p14:cNvContentPartPr/>
              <p14:nvPr/>
            </p14:nvContentPartPr>
            <p14:xfrm>
              <a:off x="5344280" y="3872798"/>
              <a:ext cx="12960" cy="360"/>
            </p14:xfrm>
          </p:contentPart>
        </mc:Choice>
        <mc:Fallback xmlns="">
          <p:pic>
            <p:nvPicPr>
              <p:cNvPr id="19" name="Ink 18">
                <a:extLst>
                  <a:ext uri="{FF2B5EF4-FFF2-40B4-BE49-F238E27FC236}">
                    <a16:creationId xmlns:a16="http://schemas.microsoft.com/office/drawing/2014/main" id="{B6F40ECC-3CCE-58EB-2321-58286A424AF3}"/>
                  </a:ext>
                </a:extLst>
              </p:cNvPr>
              <p:cNvPicPr/>
              <p:nvPr/>
            </p:nvPicPr>
            <p:blipFill>
              <a:blip r:embed="rId56"/>
              <a:stretch>
                <a:fillRect/>
              </a:stretch>
            </p:blipFill>
            <p:spPr>
              <a:xfrm>
                <a:off x="5335280" y="3863798"/>
                <a:ext cx="306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20" name="Ink 19">
                <a:extLst>
                  <a:ext uri="{FF2B5EF4-FFF2-40B4-BE49-F238E27FC236}">
                    <a16:creationId xmlns:a16="http://schemas.microsoft.com/office/drawing/2014/main" id="{4A464D97-94B4-027B-A102-0DEDD6ADCD03}"/>
                  </a:ext>
                </a:extLst>
              </p14:cNvPr>
              <p14:cNvContentPartPr/>
              <p14:nvPr/>
            </p14:nvContentPartPr>
            <p14:xfrm>
              <a:off x="5344280" y="3872438"/>
              <a:ext cx="360" cy="360"/>
            </p14:xfrm>
          </p:contentPart>
        </mc:Choice>
        <mc:Fallback xmlns="">
          <p:pic>
            <p:nvPicPr>
              <p:cNvPr id="20" name="Ink 19">
                <a:extLst>
                  <a:ext uri="{FF2B5EF4-FFF2-40B4-BE49-F238E27FC236}">
                    <a16:creationId xmlns:a16="http://schemas.microsoft.com/office/drawing/2014/main" id="{4A464D97-94B4-027B-A102-0DEDD6ADCD03}"/>
                  </a:ext>
                </a:extLst>
              </p:cNvPr>
              <p:cNvPicPr/>
              <p:nvPr/>
            </p:nvPicPr>
            <p:blipFill>
              <a:blip r:embed="rId58"/>
              <a:stretch>
                <a:fillRect/>
              </a:stretch>
            </p:blipFill>
            <p:spPr>
              <a:xfrm>
                <a:off x="5335280" y="3468878"/>
                <a:ext cx="150480" cy="41328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43" name="Ink 42">
                <a:extLst>
                  <a:ext uri="{FF2B5EF4-FFF2-40B4-BE49-F238E27FC236}">
                    <a16:creationId xmlns:a16="http://schemas.microsoft.com/office/drawing/2014/main" id="{28CCDAE0-FFE7-56A0-32BE-C2DE4A7FBA90}"/>
                  </a:ext>
                </a:extLst>
              </p14:cNvPr>
              <p14:cNvContentPartPr/>
              <p14:nvPr/>
            </p14:nvContentPartPr>
            <p14:xfrm>
              <a:off x="7961120" y="4638158"/>
              <a:ext cx="12960" cy="7200"/>
            </p14:xfrm>
          </p:contentPart>
        </mc:Choice>
        <mc:Fallback xmlns="">
          <p:pic>
            <p:nvPicPr>
              <p:cNvPr id="43" name="Ink 42">
                <a:extLst>
                  <a:ext uri="{FF2B5EF4-FFF2-40B4-BE49-F238E27FC236}">
                    <a16:creationId xmlns:a16="http://schemas.microsoft.com/office/drawing/2014/main" id="{28CCDAE0-FFE7-56A0-32BE-C2DE4A7FBA90}"/>
                  </a:ext>
                </a:extLst>
              </p:cNvPr>
              <p:cNvPicPr/>
              <p:nvPr/>
            </p:nvPicPr>
            <p:blipFill>
              <a:blip r:embed="rId95"/>
              <a:stretch>
                <a:fillRect/>
              </a:stretch>
            </p:blipFill>
            <p:spPr>
              <a:xfrm>
                <a:off x="7952480" y="4629518"/>
                <a:ext cx="30600" cy="2484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44" name="Ink 43">
                <a:extLst>
                  <a:ext uri="{FF2B5EF4-FFF2-40B4-BE49-F238E27FC236}">
                    <a16:creationId xmlns:a16="http://schemas.microsoft.com/office/drawing/2014/main" id="{19322E25-2BF2-56AC-56F5-822C5FB83AAB}"/>
                  </a:ext>
                </a:extLst>
              </p14:cNvPr>
              <p14:cNvContentPartPr/>
              <p14:nvPr/>
            </p14:nvContentPartPr>
            <p14:xfrm>
              <a:off x="7955000" y="4638158"/>
              <a:ext cx="6840" cy="8640"/>
            </p14:xfrm>
          </p:contentPart>
        </mc:Choice>
        <mc:Fallback xmlns="">
          <p:pic>
            <p:nvPicPr>
              <p:cNvPr id="44" name="Ink 43">
                <a:extLst>
                  <a:ext uri="{FF2B5EF4-FFF2-40B4-BE49-F238E27FC236}">
                    <a16:creationId xmlns:a16="http://schemas.microsoft.com/office/drawing/2014/main" id="{19322E25-2BF2-56AC-56F5-822C5FB83AAB}"/>
                  </a:ext>
                </a:extLst>
              </p:cNvPr>
              <p:cNvPicPr/>
              <p:nvPr/>
            </p:nvPicPr>
            <p:blipFill>
              <a:blip r:embed="rId97"/>
              <a:stretch>
                <a:fillRect/>
              </a:stretch>
            </p:blipFill>
            <p:spPr>
              <a:xfrm>
                <a:off x="7946000" y="4629518"/>
                <a:ext cx="24480" cy="26280"/>
              </a:xfrm>
              <a:prstGeom prst="rect">
                <a:avLst/>
              </a:prstGeom>
            </p:spPr>
          </p:pic>
        </mc:Fallback>
      </mc:AlternateContent>
    </p:spTree>
    <p:extLst>
      <p:ext uri="{BB962C8B-B14F-4D97-AF65-F5344CB8AC3E}">
        <p14:creationId xmlns:p14="http://schemas.microsoft.com/office/powerpoint/2010/main" val="194240716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BE6E41-DCE6-474B-B729-B06A7F64BB1F}"/>
              </a:ext>
            </a:extLst>
          </p:cNvPr>
          <p:cNvSpPr>
            <a:spLocks noGrp="1"/>
          </p:cNvSpPr>
          <p:nvPr>
            <p:ph type="title"/>
          </p:nvPr>
        </p:nvSpPr>
        <p:spPr>
          <a:xfrm>
            <a:off x="653374" y="381000"/>
            <a:ext cx="10363200" cy="882650"/>
          </a:xfrm>
        </p:spPr>
        <p:txBody>
          <a:bodyPr/>
          <a:lstStyle/>
          <a:p>
            <a:r>
              <a:rPr lang="en-US" dirty="0"/>
              <a:t>Recursion: Exit </a:t>
            </a:r>
          </a:p>
        </p:txBody>
      </p:sp>
      <p:sp>
        <p:nvSpPr>
          <p:cNvPr id="3" name="Content Placeholder 2">
            <a:extLst>
              <a:ext uri="{FF2B5EF4-FFF2-40B4-BE49-F238E27FC236}">
                <a16:creationId xmlns:a16="http://schemas.microsoft.com/office/drawing/2014/main" id="{568F373F-14A0-EC42-8A3C-550EC175739E}"/>
              </a:ext>
            </a:extLst>
          </p:cNvPr>
          <p:cNvSpPr>
            <a:spLocks noGrp="1"/>
          </p:cNvSpPr>
          <p:nvPr>
            <p:ph idx="1"/>
          </p:nvPr>
        </p:nvSpPr>
        <p:spPr>
          <a:xfrm>
            <a:off x="653374" y="1143000"/>
            <a:ext cx="10363200" cy="1676400"/>
          </a:xfrm>
        </p:spPr>
        <p:txBody>
          <a:bodyPr/>
          <a:lstStyle/>
          <a:p>
            <a:r>
              <a:rPr lang="en-US" sz="2000" dirty="0"/>
              <a:t>You need a condition to safely exit the recursive method w/o causing it to run infinitely (stack overflow)</a:t>
            </a:r>
          </a:p>
          <a:p>
            <a:r>
              <a:rPr lang="en-US" sz="2000" dirty="0"/>
              <a:t>This is a job of the </a:t>
            </a:r>
            <a:r>
              <a:rPr lang="en-US" sz="2000" b="1" dirty="0"/>
              <a:t>base case </a:t>
            </a:r>
            <a:r>
              <a:rPr lang="en-US" sz="2000" dirty="0"/>
              <a:t>or </a:t>
            </a:r>
            <a:r>
              <a:rPr lang="en-US" sz="2000" b="1" dirty="0"/>
              <a:t>stopping case </a:t>
            </a:r>
            <a:r>
              <a:rPr lang="en-US" sz="2000" dirty="0"/>
              <a:t>where method accomplishes its task w/o making a recursive call</a:t>
            </a:r>
          </a:p>
          <a:p>
            <a:r>
              <a:rPr lang="en-US" sz="2000" dirty="0"/>
              <a:t>Example:</a:t>
            </a:r>
          </a:p>
        </p:txBody>
      </p:sp>
      <p:sp>
        <p:nvSpPr>
          <p:cNvPr id="4" name="Slide Number Placeholder 3">
            <a:extLst>
              <a:ext uri="{FF2B5EF4-FFF2-40B4-BE49-F238E27FC236}">
                <a16:creationId xmlns:a16="http://schemas.microsoft.com/office/drawing/2014/main" id="{EDB9DCDA-5E16-7147-8E04-E25CC3A037C4}"/>
              </a:ext>
            </a:extLst>
          </p:cNvPr>
          <p:cNvSpPr>
            <a:spLocks noGrp="1"/>
          </p:cNvSpPr>
          <p:nvPr>
            <p:ph type="sldNum" sz="quarter" idx="10"/>
          </p:nvPr>
        </p:nvSpPr>
        <p:spPr/>
        <p:txBody>
          <a:bodyPr/>
          <a:lstStyle/>
          <a:p>
            <a:fld id="{A35D118A-333E-D14F-A7CC-F26895C7C671}" type="slidenum">
              <a:rPr lang="en-US" smtClean="0"/>
              <a:t>32</a:t>
            </a:fld>
            <a:endParaRPr lang="en-US" dirty="0"/>
          </a:p>
        </p:txBody>
      </p:sp>
      <p:grpSp>
        <p:nvGrpSpPr>
          <p:cNvPr id="50" name="Group 49">
            <a:extLst>
              <a:ext uri="{FF2B5EF4-FFF2-40B4-BE49-F238E27FC236}">
                <a16:creationId xmlns:a16="http://schemas.microsoft.com/office/drawing/2014/main" id="{68AABA4F-3A5F-08BA-A219-7ED7896F22BA}"/>
              </a:ext>
            </a:extLst>
          </p:cNvPr>
          <p:cNvGrpSpPr/>
          <p:nvPr/>
        </p:nvGrpSpPr>
        <p:grpSpPr>
          <a:xfrm>
            <a:off x="1015434" y="2912862"/>
            <a:ext cx="5801747" cy="3341007"/>
            <a:chOff x="969913" y="2895600"/>
            <a:chExt cx="5801747" cy="3341007"/>
          </a:xfrm>
        </p:grpSpPr>
        <p:pic>
          <p:nvPicPr>
            <p:cNvPr id="6" name="Picture 5" descr="A computer screen shot of text&#10;&#10;Description automatically generated">
              <a:extLst>
                <a:ext uri="{FF2B5EF4-FFF2-40B4-BE49-F238E27FC236}">
                  <a16:creationId xmlns:a16="http://schemas.microsoft.com/office/drawing/2014/main" id="{AD9A490F-2B13-2ED6-2719-9DCD7DAAED4A}"/>
                </a:ext>
              </a:extLst>
            </p:cNvPr>
            <p:cNvPicPr>
              <a:picLocks noChangeAspect="1"/>
            </p:cNvPicPr>
            <p:nvPr/>
          </p:nvPicPr>
          <p:blipFill>
            <a:blip r:embed="rId2"/>
            <a:stretch>
              <a:fillRect/>
            </a:stretch>
          </p:blipFill>
          <p:spPr>
            <a:xfrm>
              <a:off x="969913" y="2895600"/>
              <a:ext cx="3780613" cy="3341007"/>
            </a:xfrm>
            <a:prstGeom prst="rect">
              <a:avLst/>
            </a:prstGeom>
          </p:spPr>
        </p:pic>
        <p:grpSp>
          <p:nvGrpSpPr>
            <p:cNvPr id="14" name="Group 13">
              <a:extLst>
                <a:ext uri="{FF2B5EF4-FFF2-40B4-BE49-F238E27FC236}">
                  <a16:creationId xmlns:a16="http://schemas.microsoft.com/office/drawing/2014/main" id="{F1698E6A-13CF-1606-5CC0-832F6E0B023A}"/>
                </a:ext>
              </a:extLst>
            </p:cNvPr>
            <p:cNvGrpSpPr/>
            <p:nvPr/>
          </p:nvGrpSpPr>
          <p:grpSpPr>
            <a:xfrm>
              <a:off x="3208740" y="4859220"/>
              <a:ext cx="1973520" cy="477360"/>
              <a:chOff x="3208740" y="4859220"/>
              <a:chExt cx="1973520" cy="477360"/>
            </a:xfrm>
          </p:grpSpPr>
          <mc:AlternateContent xmlns:mc="http://schemas.openxmlformats.org/markup-compatibility/2006" xmlns:p14="http://schemas.microsoft.com/office/powerpoint/2010/main">
            <mc:Choice Requires="p14">
              <p:contentPart p14:bwMode="auto" r:id="rId3">
                <p14:nvContentPartPr>
                  <p14:cNvPr id="10" name="Ink 9">
                    <a:extLst>
                      <a:ext uri="{FF2B5EF4-FFF2-40B4-BE49-F238E27FC236}">
                        <a16:creationId xmlns:a16="http://schemas.microsoft.com/office/drawing/2014/main" id="{2F7F259C-6B2E-B4FD-C93A-BBAE9A28DA3E}"/>
                      </a:ext>
                    </a:extLst>
                  </p14:cNvPr>
                  <p14:cNvContentPartPr/>
                  <p14:nvPr/>
                </p14:nvContentPartPr>
                <p14:xfrm>
                  <a:off x="3208740" y="4859220"/>
                  <a:ext cx="210240" cy="477360"/>
                </p14:xfrm>
              </p:contentPart>
            </mc:Choice>
            <mc:Fallback xmlns="">
              <p:pic>
                <p:nvPicPr>
                  <p:cNvPr id="10" name="Ink 9">
                    <a:extLst>
                      <a:ext uri="{FF2B5EF4-FFF2-40B4-BE49-F238E27FC236}">
                        <a16:creationId xmlns:a16="http://schemas.microsoft.com/office/drawing/2014/main" id="{2F7F259C-6B2E-B4FD-C93A-BBAE9A28DA3E}"/>
                      </a:ext>
                    </a:extLst>
                  </p:cNvPr>
                  <p:cNvPicPr/>
                  <p:nvPr/>
                </p:nvPicPr>
                <p:blipFill>
                  <a:blip r:embed="rId4"/>
                  <a:stretch>
                    <a:fillRect/>
                  </a:stretch>
                </p:blipFill>
                <p:spPr>
                  <a:xfrm>
                    <a:off x="3199740" y="4850220"/>
                    <a:ext cx="227880" cy="495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1" name="Ink 10">
                    <a:extLst>
                      <a:ext uri="{FF2B5EF4-FFF2-40B4-BE49-F238E27FC236}">
                        <a16:creationId xmlns:a16="http://schemas.microsoft.com/office/drawing/2014/main" id="{4B4E7A60-40D3-F75D-2B6C-D12C4967F3BD}"/>
                      </a:ext>
                    </a:extLst>
                  </p14:cNvPr>
                  <p14:cNvContentPartPr/>
                  <p14:nvPr/>
                </p14:nvContentPartPr>
                <p14:xfrm>
                  <a:off x="3558300" y="5022660"/>
                  <a:ext cx="1623960" cy="77040"/>
                </p14:xfrm>
              </p:contentPart>
            </mc:Choice>
            <mc:Fallback xmlns="">
              <p:pic>
                <p:nvPicPr>
                  <p:cNvPr id="11" name="Ink 10">
                    <a:extLst>
                      <a:ext uri="{FF2B5EF4-FFF2-40B4-BE49-F238E27FC236}">
                        <a16:creationId xmlns:a16="http://schemas.microsoft.com/office/drawing/2014/main" id="{4B4E7A60-40D3-F75D-2B6C-D12C4967F3BD}"/>
                      </a:ext>
                    </a:extLst>
                  </p:cNvPr>
                  <p:cNvPicPr/>
                  <p:nvPr/>
                </p:nvPicPr>
                <p:blipFill>
                  <a:blip r:embed="rId6"/>
                  <a:stretch>
                    <a:fillRect/>
                  </a:stretch>
                </p:blipFill>
                <p:spPr>
                  <a:xfrm>
                    <a:off x="3549300" y="5014020"/>
                    <a:ext cx="1641600" cy="946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3" name="Ink 12">
                    <a:extLst>
                      <a:ext uri="{FF2B5EF4-FFF2-40B4-BE49-F238E27FC236}">
                        <a16:creationId xmlns:a16="http://schemas.microsoft.com/office/drawing/2014/main" id="{82A8E436-6286-7826-9F42-8DD3EC86630D}"/>
                      </a:ext>
                    </a:extLst>
                  </p14:cNvPr>
                  <p14:cNvContentPartPr/>
                  <p14:nvPr/>
                </p14:nvContentPartPr>
                <p14:xfrm>
                  <a:off x="3542100" y="4990980"/>
                  <a:ext cx="123840" cy="136440"/>
                </p14:xfrm>
              </p:contentPart>
            </mc:Choice>
            <mc:Fallback xmlns="">
              <p:pic>
                <p:nvPicPr>
                  <p:cNvPr id="13" name="Ink 12">
                    <a:extLst>
                      <a:ext uri="{FF2B5EF4-FFF2-40B4-BE49-F238E27FC236}">
                        <a16:creationId xmlns:a16="http://schemas.microsoft.com/office/drawing/2014/main" id="{82A8E436-6286-7826-9F42-8DD3EC86630D}"/>
                      </a:ext>
                    </a:extLst>
                  </p:cNvPr>
                  <p:cNvPicPr/>
                  <p:nvPr/>
                </p:nvPicPr>
                <p:blipFill>
                  <a:blip r:embed="rId8"/>
                  <a:stretch>
                    <a:fillRect/>
                  </a:stretch>
                </p:blipFill>
                <p:spPr>
                  <a:xfrm>
                    <a:off x="3533100" y="4981980"/>
                    <a:ext cx="141480" cy="154080"/>
                  </a:xfrm>
                  <a:prstGeom prst="rect">
                    <a:avLst/>
                  </a:prstGeom>
                </p:spPr>
              </p:pic>
            </mc:Fallback>
          </mc:AlternateContent>
        </p:grpSp>
        <p:grpSp>
          <p:nvGrpSpPr>
            <p:cNvPr id="36" name="Group 35">
              <a:extLst>
                <a:ext uri="{FF2B5EF4-FFF2-40B4-BE49-F238E27FC236}">
                  <a16:creationId xmlns:a16="http://schemas.microsoft.com/office/drawing/2014/main" id="{C521B1A9-3A23-2486-B4C4-2CE28913E3D2}"/>
                </a:ext>
              </a:extLst>
            </p:cNvPr>
            <p:cNvGrpSpPr/>
            <p:nvPr/>
          </p:nvGrpSpPr>
          <p:grpSpPr>
            <a:xfrm>
              <a:off x="5249940" y="4868580"/>
              <a:ext cx="1521720" cy="284760"/>
              <a:chOff x="5249940" y="4868580"/>
              <a:chExt cx="1521720" cy="284760"/>
            </a:xfrm>
          </p:grpSpPr>
          <mc:AlternateContent xmlns:mc="http://schemas.openxmlformats.org/markup-compatibility/2006" xmlns:p14="http://schemas.microsoft.com/office/powerpoint/2010/main">
            <mc:Choice Requires="p14">
              <p:contentPart p14:bwMode="auto" r:id="rId9">
                <p14:nvContentPartPr>
                  <p14:cNvPr id="15" name="Ink 14">
                    <a:extLst>
                      <a:ext uri="{FF2B5EF4-FFF2-40B4-BE49-F238E27FC236}">
                        <a16:creationId xmlns:a16="http://schemas.microsoft.com/office/drawing/2014/main" id="{9A28CCFD-5B30-CE5F-0C1B-B77575F92077}"/>
                      </a:ext>
                    </a:extLst>
                  </p14:cNvPr>
                  <p14:cNvContentPartPr/>
                  <p14:nvPr/>
                </p14:nvContentPartPr>
                <p14:xfrm>
                  <a:off x="5249940" y="4868580"/>
                  <a:ext cx="184320" cy="249120"/>
                </p14:xfrm>
              </p:contentPart>
            </mc:Choice>
            <mc:Fallback xmlns="">
              <p:pic>
                <p:nvPicPr>
                  <p:cNvPr id="15" name="Ink 14">
                    <a:extLst>
                      <a:ext uri="{FF2B5EF4-FFF2-40B4-BE49-F238E27FC236}">
                        <a16:creationId xmlns:a16="http://schemas.microsoft.com/office/drawing/2014/main" id="{9A28CCFD-5B30-CE5F-0C1B-B77575F92077}"/>
                      </a:ext>
                    </a:extLst>
                  </p:cNvPr>
                  <p:cNvPicPr/>
                  <p:nvPr/>
                </p:nvPicPr>
                <p:blipFill>
                  <a:blip r:embed="rId10"/>
                  <a:stretch>
                    <a:fillRect/>
                  </a:stretch>
                </p:blipFill>
                <p:spPr>
                  <a:xfrm>
                    <a:off x="5241300" y="4859940"/>
                    <a:ext cx="201960" cy="2667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6" name="Ink 15">
                    <a:extLst>
                      <a:ext uri="{FF2B5EF4-FFF2-40B4-BE49-F238E27FC236}">
                        <a16:creationId xmlns:a16="http://schemas.microsoft.com/office/drawing/2014/main" id="{04744103-D4FD-A235-2120-619DAB85777C}"/>
                      </a:ext>
                    </a:extLst>
                  </p14:cNvPr>
                  <p14:cNvContentPartPr/>
                  <p14:nvPr/>
                </p14:nvContentPartPr>
                <p14:xfrm>
                  <a:off x="5432100" y="4988820"/>
                  <a:ext cx="171000" cy="134640"/>
                </p14:xfrm>
              </p:contentPart>
            </mc:Choice>
            <mc:Fallback xmlns="">
              <p:pic>
                <p:nvPicPr>
                  <p:cNvPr id="16" name="Ink 15">
                    <a:extLst>
                      <a:ext uri="{FF2B5EF4-FFF2-40B4-BE49-F238E27FC236}">
                        <a16:creationId xmlns:a16="http://schemas.microsoft.com/office/drawing/2014/main" id="{04744103-D4FD-A235-2120-619DAB85777C}"/>
                      </a:ext>
                    </a:extLst>
                  </p:cNvPr>
                  <p:cNvPicPr/>
                  <p:nvPr/>
                </p:nvPicPr>
                <p:blipFill>
                  <a:blip r:embed="rId12"/>
                  <a:stretch>
                    <a:fillRect/>
                  </a:stretch>
                </p:blipFill>
                <p:spPr>
                  <a:xfrm>
                    <a:off x="5423100" y="4979820"/>
                    <a:ext cx="188640" cy="1522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7" name="Ink 16">
                    <a:extLst>
                      <a:ext uri="{FF2B5EF4-FFF2-40B4-BE49-F238E27FC236}">
                        <a16:creationId xmlns:a16="http://schemas.microsoft.com/office/drawing/2014/main" id="{AAEB9BB9-ECBC-C84A-98EC-96040C895EA8}"/>
                      </a:ext>
                    </a:extLst>
                  </p14:cNvPr>
                  <p14:cNvContentPartPr/>
                  <p14:nvPr/>
                </p14:nvContentPartPr>
                <p14:xfrm>
                  <a:off x="5591580" y="4969020"/>
                  <a:ext cx="132840" cy="184320"/>
                </p14:xfrm>
              </p:contentPart>
            </mc:Choice>
            <mc:Fallback xmlns="">
              <p:pic>
                <p:nvPicPr>
                  <p:cNvPr id="17" name="Ink 16">
                    <a:extLst>
                      <a:ext uri="{FF2B5EF4-FFF2-40B4-BE49-F238E27FC236}">
                        <a16:creationId xmlns:a16="http://schemas.microsoft.com/office/drawing/2014/main" id="{AAEB9BB9-ECBC-C84A-98EC-96040C895EA8}"/>
                      </a:ext>
                    </a:extLst>
                  </p:cNvPr>
                  <p:cNvPicPr/>
                  <p:nvPr/>
                </p:nvPicPr>
                <p:blipFill>
                  <a:blip r:embed="rId14"/>
                  <a:stretch>
                    <a:fillRect/>
                  </a:stretch>
                </p:blipFill>
                <p:spPr>
                  <a:xfrm>
                    <a:off x="5582940" y="4960380"/>
                    <a:ext cx="150480" cy="2019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0" name="Ink 19">
                    <a:extLst>
                      <a:ext uri="{FF2B5EF4-FFF2-40B4-BE49-F238E27FC236}">
                        <a16:creationId xmlns:a16="http://schemas.microsoft.com/office/drawing/2014/main" id="{8A960F28-771A-C0D0-44D8-394D6158F25D}"/>
                      </a:ext>
                    </a:extLst>
                  </p14:cNvPr>
                  <p14:cNvContentPartPr/>
                  <p14:nvPr/>
                </p14:nvContentPartPr>
                <p14:xfrm>
                  <a:off x="5731260" y="4954260"/>
                  <a:ext cx="200160" cy="197640"/>
                </p14:xfrm>
              </p:contentPart>
            </mc:Choice>
            <mc:Fallback xmlns="">
              <p:pic>
                <p:nvPicPr>
                  <p:cNvPr id="20" name="Ink 19">
                    <a:extLst>
                      <a:ext uri="{FF2B5EF4-FFF2-40B4-BE49-F238E27FC236}">
                        <a16:creationId xmlns:a16="http://schemas.microsoft.com/office/drawing/2014/main" id="{8A960F28-771A-C0D0-44D8-394D6158F25D}"/>
                      </a:ext>
                    </a:extLst>
                  </p:cNvPr>
                  <p:cNvPicPr/>
                  <p:nvPr/>
                </p:nvPicPr>
                <p:blipFill>
                  <a:blip r:embed="rId16"/>
                  <a:stretch>
                    <a:fillRect/>
                  </a:stretch>
                </p:blipFill>
                <p:spPr>
                  <a:xfrm>
                    <a:off x="5722260" y="4945620"/>
                    <a:ext cx="217800" cy="2152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1" name="Ink 20">
                    <a:extLst>
                      <a:ext uri="{FF2B5EF4-FFF2-40B4-BE49-F238E27FC236}">
                        <a16:creationId xmlns:a16="http://schemas.microsoft.com/office/drawing/2014/main" id="{2D0B5F3F-D5DC-70C9-6C65-CC2ADCB934AB}"/>
                      </a:ext>
                    </a:extLst>
                  </p14:cNvPr>
                  <p14:cNvContentPartPr/>
                  <p14:nvPr/>
                </p14:nvContentPartPr>
                <p14:xfrm>
                  <a:off x="6063540" y="4958940"/>
                  <a:ext cx="139680" cy="162720"/>
                </p14:xfrm>
              </p:contentPart>
            </mc:Choice>
            <mc:Fallback xmlns="">
              <p:pic>
                <p:nvPicPr>
                  <p:cNvPr id="21" name="Ink 20">
                    <a:extLst>
                      <a:ext uri="{FF2B5EF4-FFF2-40B4-BE49-F238E27FC236}">
                        <a16:creationId xmlns:a16="http://schemas.microsoft.com/office/drawing/2014/main" id="{2D0B5F3F-D5DC-70C9-6C65-CC2ADCB934AB}"/>
                      </a:ext>
                    </a:extLst>
                  </p:cNvPr>
                  <p:cNvPicPr/>
                  <p:nvPr/>
                </p:nvPicPr>
                <p:blipFill>
                  <a:blip r:embed="rId18"/>
                  <a:stretch>
                    <a:fillRect/>
                  </a:stretch>
                </p:blipFill>
                <p:spPr>
                  <a:xfrm>
                    <a:off x="6054540" y="4949940"/>
                    <a:ext cx="157320" cy="1803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2" name="Ink 21">
                    <a:extLst>
                      <a:ext uri="{FF2B5EF4-FFF2-40B4-BE49-F238E27FC236}">
                        <a16:creationId xmlns:a16="http://schemas.microsoft.com/office/drawing/2014/main" id="{1CEFFC98-3960-C230-44AB-BB7BF8EFD04D}"/>
                      </a:ext>
                    </a:extLst>
                  </p14:cNvPr>
                  <p14:cNvContentPartPr/>
                  <p14:nvPr/>
                </p14:nvContentPartPr>
                <p14:xfrm>
                  <a:off x="6255060" y="4974060"/>
                  <a:ext cx="190080" cy="171000"/>
                </p14:xfrm>
              </p:contentPart>
            </mc:Choice>
            <mc:Fallback xmlns="">
              <p:pic>
                <p:nvPicPr>
                  <p:cNvPr id="22" name="Ink 21">
                    <a:extLst>
                      <a:ext uri="{FF2B5EF4-FFF2-40B4-BE49-F238E27FC236}">
                        <a16:creationId xmlns:a16="http://schemas.microsoft.com/office/drawing/2014/main" id="{1CEFFC98-3960-C230-44AB-BB7BF8EFD04D}"/>
                      </a:ext>
                    </a:extLst>
                  </p:cNvPr>
                  <p:cNvPicPr/>
                  <p:nvPr/>
                </p:nvPicPr>
                <p:blipFill>
                  <a:blip r:embed="rId20"/>
                  <a:stretch>
                    <a:fillRect/>
                  </a:stretch>
                </p:blipFill>
                <p:spPr>
                  <a:xfrm>
                    <a:off x="6246420" y="4965420"/>
                    <a:ext cx="207720" cy="1886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3" name="Ink 22">
                    <a:extLst>
                      <a:ext uri="{FF2B5EF4-FFF2-40B4-BE49-F238E27FC236}">
                        <a16:creationId xmlns:a16="http://schemas.microsoft.com/office/drawing/2014/main" id="{031E53D0-A935-588E-07DD-36D7387F2927}"/>
                      </a:ext>
                    </a:extLst>
                  </p14:cNvPr>
                  <p14:cNvContentPartPr/>
                  <p14:nvPr/>
                </p14:nvContentPartPr>
                <p14:xfrm>
                  <a:off x="6452700" y="4951740"/>
                  <a:ext cx="123480" cy="200160"/>
                </p14:xfrm>
              </p:contentPart>
            </mc:Choice>
            <mc:Fallback xmlns="">
              <p:pic>
                <p:nvPicPr>
                  <p:cNvPr id="23" name="Ink 22">
                    <a:extLst>
                      <a:ext uri="{FF2B5EF4-FFF2-40B4-BE49-F238E27FC236}">
                        <a16:creationId xmlns:a16="http://schemas.microsoft.com/office/drawing/2014/main" id="{031E53D0-A935-588E-07DD-36D7387F2927}"/>
                      </a:ext>
                    </a:extLst>
                  </p:cNvPr>
                  <p:cNvPicPr/>
                  <p:nvPr/>
                </p:nvPicPr>
                <p:blipFill>
                  <a:blip r:embed="rId22"/>
                  <a:stretch>
                    <a:fillRect/>
                  </a:stretch>
                </p:blipFill>
                <p:spPr>
                  <a:xfrm>
                    <a:off x="6444060" y="4943100"/>
                    <a:ext cx="141120" cy="2178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4" name="Ink 23">
                    <a:extLst>
                      <a:ext uri="{FF2B5EF4-FFF2-40B4-BE49-F238E27FC236}">
                        <a16:creationId xmlns:a16="http://schemas.microsoft.com/office/drawing/2014/main" id="{D26CD6D9-EF12-5B3D-ACDE-50614865F55C}"/>
                      </a:ext>
                    </a:extLst>
                  </p14:cNvPr>
                  <p14:cNvContentPartPr/>
                  <p14:nvPr/>
                </p14:nvContentPartPr>
                <p14:xfrm>
                  <a:off x="6604260" y="4936620"/>
                  <a:ext cx="167400" cy="209160"/>
                </p14:xfrm>
              </p:contentPart>
            </mc:Choice>
            <mc:Fallback xmlns="">
              <p:pic>
                <p:nvPicPr>
                  <p:cNvPr id="24" name="Ink 23">
                    <a:extLst>
                      <a:ext uri="{FF2B5EF4-FFF2-40B4-BE49-F238E27FC236}">
                        <a16:creationId xmlns:a16="http://schemas.microsoft.com/office/drawing/2014/main" id="{D26CD6D9-EF12-5B3D-ACDE-50614865F55C}"/>
                      </a:ext>
                    </a:extLst>
                  </p:cNvPr>
                  <p:cNvPicPr/>
                  <p:nvPr/>
                </p:nvPicPr>
                <p:blipFill>
                  <a:blip r:embed="rId24"/>
                  <a:stretch>
                    <a:fillRect/>
                  </a:stretch>
                </p:blipFill>
                <p:spPr>
                  <a:xfrm>
                    <a:off x="6595260" y="4927620"/>
                    <a:ext cx="185040" cy="226800"/>
                  </a:xfrm>
                  <a:prstGeom prst="rect">
                    <a:avLst/>
                  </a:prstGeom>
                </p:spPr>
              </p:pic>
            </mc:Fallback>
          </mc:AlternateContent>
        </p:grpSp>
      </p:grpSp>
      <p:grpSp>
        <p:nvGrpSpPr>
          <p:cNvPr id="49" name="Group 48">
            <a:extLst>
              <a:ext uri="{FF2B5EF4-FFF2-40B4-BE49-F238E27FC236}">
                <a16:creationId xmlns:a16="http://schemas.microsoft.com/office/drawing/2014/main" id="{D2E160E7-5023-4F5F-0C32-FA58F7BC4906}"/>
              </a:ext>
            </a:extLst>
          </p:cNvPr>
          <p:cNvGrpSpPr/>
          <p:nvPr/>
        </p:nvGrpSpPr>
        <p:grpSpPr>
          <a:xfrm>
            <a:off x="7239000" y="2544492"/>
            <a:ext cx="1419437" cy="1551138"/>
            <a:chOff x="8524860" y="2544780"/>
            <a:chExt cx="1419437" cy="1551138"/>
          </a:xfrm>
        </p:grpSpPr>
        <p:pic>
          <p:nvPicPr>
            <p:cNvPr id="9" name="Picture 8" descr="A black background with white text&#10;&#10;Description automatically generated">
              <a:extLst>
                <a:ext uri="{FF2B5EF4-FFF2-40B4-BE49-F238E27FC236}">
                  <a16:creationId xmlns:a16="http://schemas.microsoft.com/office/drawing/2014/main" id="{A951B7AF-DBF6-E2CB-4DAC-64C126AD26DE}"/>
                </a:ext>
              </a:extLst>
            </p:cNvPr>
            <p:cNvPicPr>
              <a:picLocks noChangeAspect="1"/>
            </p:cNvPicPr>
            <p:nvPr/>
          </p:nvPicPr>
          <p:blipFill>
            <a:blip r:embed="rId25"/>
            <a:stretch>
              <a:fillRect/>
            </a:stretch>
          </p:blipFill>
          <p:spPr>
            <a:xfrm>
              <a:off x="8534400" y="2895600"/>
              <a:ext cx="1409897" cy="1200318"/>
            </a:xfrm>
            <a:prstGeom prst="rect">
              <a:avLst/>
            </a:prstGeom>
          </p:spPr>
        </p:pic>
        <p:grpSp>
          <p:nvGrpSpPr>
            <p:cNvPr id="48" name="Group 47">
              <a:extLst>
                <a:ext uri="{FF2B5EF4-FFF2-40B4-BE49-F238E27FC236}">
                  <a16:creationId xmlns:a16="http://schemas.microsoft.com/office/drawing/2014/main" id="{58E17D6F-FF5F-E914-5F0A-EE2763C2F266}"/>
                </a:ext>
              </a:extLst>
            </p:cNvPr>
            <p:cNvGrpSpPr/>
            <p:nvPr/>
          </p:nvGrpSpPr>
          <p:grpSpPr>
            <a:xfrm>
              <a:off x="8524860" y="2544780"/>
              <a:ext cx="1008000" cy="339480"/>
              <a:chOff x="8524860" y="2544780"/>
              <a:chExt cx="1008000" cy="339480"/>
            </a:xfrm>
          </p:grpSpPr>
          <mc:AlternateContent xmlns:mc="http://schemas.openxmlformats.org/markup-compatibility/2006" xmlns:p14="http://schemas.microsoft.com/office/powerpoint/2010/main">
            <mc:Choice Requires="p14">
              <p:contentPart p14:bwMode="auto" r:id="rId26">
                <p14:nvContentPartPr>
                  <p14:cNvPr id="37" name="Ink 36">
                    <a:extLst>
                      <a:ext uri="{FF2B5EF4-FFF2-40B4-BE49-F238E27FC236}">
                        <a16:creationId xmlns:a16="http://schemas.microsoft.com/office/drawing/2014/main" id="{46937B3F-AE91-F781-041E-A65B33518E23}"/>
                      </a:ext>
                    </a:extLst>
                  </p14:cNvPr>
                  <p14:cNvContentPartPr/>
                  <p14:nvPr/>
                </p14:nvContentPartPr>
                <p14:xfrm>
                  <a:off x="8524860" y="2621100"/>
                  <a:ext cx="171720" cy="190800"/>
                </p14:xfrm>
              </p:contentPart>
            </mc:Choice>
            <mc:Fallback xmlns="">
              <p:pic>
                <p:nvPicPr>
                  <p:cNvPr id="37" name="Ink 36">
                    <a:extLst>
                      <a:ext uri="{FF2B5EF4-FFF2-40B4-BE49-F238E27FC236}">
                        <a16:creationId xmlns:a16="http://schemas.microsoft.com/office/drawing/2014/main" id="{46937B3F-AE91-F781-041E-A65B33518E23}"/>
                      </a:ext>
                    </a:extLst>
                  </p:cNvPr>
                  <p:cNvPicPr/>
                  <p:nvPr/>
                </p:nvPicPr>
                <p:blipFill>
                  <a:blip r:embed="rId27"/>
                  <a:stretch>
                    <a:fillRect/>
                  </a:stretch>
                </p:blipFill>
                <p:spPr>
                  <a:xfrm>
                    <a:off x="8516220" y="2612460"/>
                    <a:ext cx="189360" cy="2084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8" name="Ink 37">
                    <a:extLst>
                      <a:ext uri="{FF2B5EF4-FFF2-40B4-BE49-F238E27FC236}">
                        <a16:creationId xmlns:a16="http://schemas.microsoft.com/office/drawing/2014/main" id="{5BB37687-59D2-730E-3D20-39C07E87C94B}"/>
                      </a:ext>
                    </a:extLst>
                  </p14:cNvPr>
                  <p14:cNvContentPartPr/>
                  <p14:nvPr/>
                </p14:nvContentPartPr>
                <p14:xfrm>
                  <a:off x="8716380" y="2697060"/>
                  <a:ext cx="97920" cy="91800"/>
                </p14:xfrm>
              </p:contentPart>
            </mc:Choice>
            <mc:Fallback xmlns="">
              <p:pic>
                <p:nvPicPr>
                  <p:cNvPr id="38" name="Ink 37">
                    <a:extLst>
                      <a:ext uri="{FF2B5EF4-FFF2-40B4-BE49-F238E27FC236}">
                        <a16:creationId xmlns:a16="http://schemas.microsoft.com/office/drawing/2014/main" id="{5BB37687-59D2-730E-3D20-39C07E87C94B}"/>
                      </a:ext>
                    </a:extLst>
                  </p:cNvPr>
                  <p:cNvPicPr/>
                  <p:nvPr/>
                </p:nvPicPr>
                <p:blipFill>
                  <a:blip r:embed="rId29"/>
                  <a:stretch>
                    <a:fillRect/>
                  </a:stretch>
                </p:blipFill>
                <p:spPr>
                  <a:xfrm>
                    <a:off x="8707740" y="2688420"/>
                    <a:ext cx="115560" cy="10944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9" name="Ink 38">
                    <a:extLst>
                      <a:ext uri="{FF2B5EF4-FFF2-40B4-BE49-F238E27FC236}">
                        <a16:creationId xmlns:a16="http://schemas.microsoft.com/office/drawing/2014/main" id="{950C32AD-CF91-2570-3AE6-0F5FBE384438}"/>
                      </a:ext>
                    </a:extLst>
                  </p14:cNvPr>
                  <p14:cNvContentPartPr/>
                  <p14:nvPr/>
                </p14:nvContentPartPr>
                <p14:xfrm>
                  <a:off x="8897100" y="2620740"/>
                  <a:ext cx="3600" cy="171720"/>
                </p14:xfrm>
              </p:contentPart>
            </mc:Choice>
            <mc:Fallback xmlns="">
              <p:pic>
                <p:nvPicPr>
                  <p:cNvPr id="39" name="Ink 38">
                    <a:extLst>
                      <a:ext uri="{FF2B5EF4-FFF2-40B4-BE49-F238E27FC236}">
                        <a16:creationId xmlns:a16="http://schemas.microsoft.com/office/drawing/2014/main" id="{950C32AD-CF91-2570-3AE6-0F5FBE384438}"/>
                      </a:ext>
                    </a:extLst>
                  </p:cNvPr>
                  <p:cNvPicPr/>
                  <p:nvPr/>
                </p:nvPicPr>
                <p:blipFill>
                  <a:blip r:embed="rId31"/>
                  <a:stretch>
                    <a:fillRect/>
                  </a:stretch>
                </p:blipFill>
                <p:spPr>
                  <a:xfrm>
                    <a:off x="8888100" y="2612100"/>
                    <a:ext cx="21240" cy="1893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40" name="Ink 39">
                    <a:extLst>
                      <a:ext uri="{FF2B5EF4-FFF2-40B4-BE49-F238E27FC236}">
                        <a16:creationId xmlns:a16="http://schemas.microsoft.com/office/drawing/2014/main" id="{CAC58223-53C0-68AF-F93B-5209E94B3B9D}"/>
                      </a:ext>
                    </a:extLst>
                  </p14:cNvPr>
                  <p14:cNvContentPartPr/>
                  <p14:nvPr/>
                </p14:nvContentPartPr>
                <p14:xfrm>
                  <a:off x="8876940" y="2684820"/>
                  <a:ext cx="101520" cy="12960"/>
                </p14:xfrm>
              </p:contentPart>
            </mc:Choice>
            <mc:Fallback xmlns="">
              <p:pic>
                <p:nvPicPr>
                  <p:cNvPr id="40" name="Ink 39">
                    <a:extLst>
                      <a:ext uri="{FF2B5EF4-FFF2-40B4-BE49-F238E27FC236}">
                        <a16:creationId xmlns:a16="http://schemas.microsoft.com/office/drawing/2014/main" id="{CAC58223-53C0-68AF-F93B-5209E94B3B9D}"/>
                      </a:ext>
                    </a:extLst>
                  </p:cNvPr>
                  <p:cNvPicPr/>
                  <p:nvPr/>
                </p:nvPicPr>
                <p:blipFill>
                  <a:blip r:embed="rId33"/>
                  <a:stretch>
                    <a:fillRect/>
                  </a:stretch>
                </p:blipFill>
                <p:spPr>
                  <a:xfrm>
                    <a:off x="8868300" y="2676180"/>
                    <a:ext cx="119160"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41" name="Ink 40">
                    <a:extLst>
                      <a:ext uri="{FF2B5EF4-FFF2-40B4-BE49-F238E27FC236}">
                        <a16:creationId xmlns:a16="http://schemas.microsoft.com/office/drawing/2014/main" id="{8C58CE4B-B47B-830D-B358-DB97FB78496D}"/>
                      </a:ext>
                    </a:extLst>
                  </p14:cNvPr>
                  <p14:cNvContentPartPr/>
                  <p14:nvPr/>
                </p14:nvContentPartPr>
                <p14:xfrm>
                  <a:off x="8991420" y="2689500"/>
                  <a:ext cx="3600" cy="194760"/>
                </p14:xfrm>
              </p:contentPart>
            </mc:Choice>
            <mc:Fallback xmlns="">
              <p:pic>
                <p:nvPicPr>
                  <p:cNvPr id="41" name="Ink 40">
                    <a:extLst>
                      <a:ext uri="{FF2B5EF4-FFF2-40B4-BE49-F238E27FC236}">
                        <a16:creationId xmlns:a16="http://schemas.microsoft.com/office/drawing/2014/main" id="{8C58CE4B-B47B-830D-B358-DB97FB78496D}"/>
                      </a:ext>
                    </a:extLst>
                  </p:cNvPr>
                  <p:cNvPicPr/>
                  <p:nvPr/>
                </p:nvPicPr>
                <p:blipFill>
                  <a:blip r:embed="rId35"/>
                  <a:stretch>
                    <a:fillRect/>
                  </a:stretch>
                </p:blipFill>
                <p:spPr>
                  <a:xfrm>
                    <a:off x="8982420" y="2680500"/>
                    <a:ext cx="21240" cy="2124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42" name="Ink 41">
                    <a:extLst>
                      <a:ext uri="{FF2B5EF4-FFF2-40B4-BE49-F238E27FC236}">
                        <a16:creationId xmlns:a16="http://schemas.microsoft.com/office/drawing/2014/main" id="{A0A98465-C379-8B86-EA74-2D2180F98209}"/>
                      </a:ext>
                    </a:extLst>
                  </p14:cNvPr>
                  <p14:cNvContentPartPr/>
                  <p14:nvPr/>
                </p14:nvContentPartPr>
                <p14:xfrm>
                  <a:off x="8991420" y="2690220"/>
                  <a:ext cx="100800" cy="99720"/>
                </p14:xfrm>
              </p:contentPart>
            </mc:Choice>
            <mc:Fallback xmlns="">
              <p:pic>
                <p:nvPicPr>
                  <p:cNvPr id="42" name="Ink 41">
                    <a:extLst>
                      <a:ext uri="{FF2B5EF4-FFF2-40B4-BE49-F238E27FC236}">
                        <a16:creationId xmlns:a16="http://schemas.microsoft.com/office/drawing/2014/main" id="{A0A98465-C379-8B86-EA74-2D2180F98209}"/>
                      </a:ext>
                    </a:extLst>
                  </p:cNvPr>
                  <p:cNvPicPr/>
                  <p:nvPr/>
                </p:nvPicPr>
                <p:blipFill>
                  <a:blip r:embed="rId37"/>
                  <a:stretch>
                    <a:fillRect/>
                  </a:stretch>
                </p:blipFill>
                <p:spPr>
                  <a:xfrm>
                    <a:off x="8982420" y="2681220"/>
                    <a:ext cx="118440" cy="11736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43" name="Ink 42">
                    <a:extLst>
                      <a:ext uri="{FF2B5EF4-FFF2-40B4-BE49-F238E27FC236}">
                        <a16:creationId xmlns:a16="http://schemas.microsoft.com/office/drawing/2014/main" id="{659621A0-C386-CA1D-D240-A6182586282E}"/>
                      </a:ext>
                    </a:extLst>
                  </p14:cNvPr>
                  <p14:cNvContentPartPr/>
                  <p14:nvPr/>
                </p14:nvContentPartPr>
                <p14:xfrm>
                  <a:off x="9136140" y="2664660"/>
                  <a:ext cx="139320" cy="148320"/>
                </p14:xfrm>
              </p:contentPart>
            </mc:Choice>
            <mc:Fallback xmlns="">
              <p:pic>
                <p:nvPicPr>
                  <p:cNvPr id="43" name="Ink 42">
                    <a:extLst>
                      <a:ext uri="{FF2B5EF4-FFF2-40B4-BE49-F238E27FC236}">
                        <a16:creationId xmlns:a16="http://schemas.microsoft.com/office/drawing/2014/main" id="{659621A0-C386-CA1D-D240-A6182586282E}"/>
                      </a:ext>
                    </a:extLst>
                  </p:cNvPr>
                  <p:cNvPicPr/>
                  <p:nvPr/>
                </p:nvPicPr>
                <p:blipFill>
                  <a:blip r:embed="rId39"/>
                  <a:stretch>
                    <a:fillRect/>
                  </a:stretch>
                </p:blipFill>
                <p:spPr>
                  <a:xfrm>
                    <a:off x="9127500" y="2655660"/>
                    <a:ext cx="156960" cy="16596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44" name="Ink 43">
                    <a:extLst>
                      <a:ext uri="{FF2B5EF4-FFF2-40B4-BE49-F238E27FC236}">
                        <a16:creationId xmlns:a16="http://schemas.microsoft.com/office/drawing/2014/main" id="{C0905BAE-5BCC-AE9C-1591-19C79E77CD45}"/>
                      </a:ext>
                    </a:extLst>
                  </p14:cNvPr>
                  <p14:cNvContentPartPr/>
                  <p14:nvPr/>
                </p14:nvContentPartPr>
                <p14:xfrm>
                  <a:off x="9387060" y="2544780"/>
                  <a:ext cx="27360" cy="245880"/>
                </p14:xfrm>
              </p:contentPart>
            </mc:Choice>
            <mc:Fallback xmlns="">
              <p:pic>
                <p:nvPicPr>
                  <p:cNvPr id="44" name="Ink 43">
                    <a:extLst>
                      <a:ext uri="{FF2B5EF4-FFF2-40B4-BE49-F238E27FC236}">
                        <a16:creationId xmlns:a16="http://schemas.microsoft.com/office/drawing/2014/main" id="{C0905BAE-5BCC-AE9C-1591-19C79E77CD45}"/>
                      </a:ext>
                    </a:extLst>
                  </p:cNvPr>
                  <p:cNvPicPr/>
                  <p:nvPr/>
                </p:nvPicPr>
                <p:blipFill>
                  <a:blip r:embed="rId41"/>
                  <a:stretch>
                    <a:fillRect/>
                  </a:stretch>
                </p:blipFill>
                <p:spPr>
                  <a:xfrm>
                    <a:off x="9378060" y="2536140"/>
                    <a:ext cx="45000" cy="2635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45" name="Ink 44">
                    <a:extLst>
                      <a:ext uri="{FF2B5EF4-FFF2-40B4-BE49-F238E27FC236}">
                        <a16:creationId xmlns:a16="http://schemas.microsoft.com/office/drawing/2014/main" id="{8B505118-AB16-8A00-3B71-9A246DABF687}"/>
                      </a:ext>
                    </a:extLst>
                  </p14:cNvPr>
                  <p14:cNvContentPartPr/>
                  <p14:nvPr/>
                </p14:nvContentPartPr>
                <p14:xfrm>
                  <a:off x="9334500" y="2697060"/>
                  <a:ext cx="106200" cy="360"/>
                </p14:xfrm>
              </p:contentPart>
            </mc:Choice>
            <mc:Fallback xmlns="">
              <p:pic>
                <p:nvPicPr>
                  <p:cNvPr id="45" name="Ink 44">
                    <a:extLst>
                      <a:ext uri="{FF2B5EF4-FFF2-40B4-BE49-F238E27FC236}">
                        <a16:creationId xmlns:a16="http://schemas.microsoft.com/office/drawing/2014/main" id="{8B505118-AB16-8A00-3B71-9A246DABF687}"/>
                      </a:ext>
                    </a:extLst>
                  </p:cNvPr>
                  <p:cNvPicPr/>
                  <p:nvPr/>
                </p:nvPicPr>
                <p:blipFill>
                  <a:blip r:embed="rId43"/>
                  <a:stretch>
                    <a:fillRect/>
                  </a:stretch>
                </p:blipFill>
                <p:spPr>
                  <a:xfrm>
                    <a:off x="9325500" y="2688420"/>
                    <a:ext cx="1238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46" name="Ink 45">
                    <a:extLst>
                      <a:ext uri="{FF2B5EF4-FFF2-40B4-BE49-F238E27FC236}">
                        <a16:creationId xmlns:a16="http://schemas.microsoft.com/office/drawing/2014/main" id="{04EFBCFF-4540-F7C9-804F-DAA895A0955A}"/>
                      </a:ext>
                    </a:extLst>
                  </p14:cNvPr>
                  <p14:cNvContentPartPr/>
                  <p14:nvPr/>
                </p14:nvContentPartPr>
                <p14:xfrm>
                  <a:off x="9532500" y="2695620"/>
                  <a:ext cx="360" cy="2160"/>
                </p14:xfrm>
              </p:contentPart>
            </mc:Choice>
            <mc:Fallback xmlns="">
              <p:pic>
                <p:nvPicPr>
                  <p:cNvPr id="46" name="Ink 45">
                    <a:extLst>
                      <a:ext uri="{FF2B5EF4-FFF2-40B4-BE49-F238E27FC236}">
                        <a16:creationId xmlns:a16="http://schemas.microsoft.com/office/drawing/2014/main" id="{04EFBCFF-4540-F7C9-804F-DAA895A0955A}"/>
                      </a:ext>
                    </a:extLst>
                  </p:cNvPr>
                  <p:cNvPicPr/>
                  <p:nvPr/>
                </p:nvPicPr>
                <p:blipFill>
                  <a:blip r:embed="rId45"/>
                  <a:stretch>
                    <a:fillRect/>
                  </a:stretch>
                </p:blipFill>
                <p:spPr>
                  <a:xfrm>
                    <a:off x="9523860" y="2686620"/>
                    <a:ext cx="18000"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47" name="Ink 46">
                    <a:extLst>
                      <a:ext uri="{FF2B5EF4-FFF2-40B4-BE49-F238E27FC236}">
                        <a16:creationId xmlns:a16="http://schemas.microsoft.com/office/drawing/2014/main" id="{464DE72E-1F32-0F9A-908E-74BE05DF7E28}"/>
                      </a:ext>
                    </a:extLst>
                  </p14:cNvPr>
                  <p14:cNvContentPartPr/>
                  <p14:nvPr/>
                </p14:nvContentPartPr>
                <p14:xfrm>
                  <a:off x="9532500" y="2803620"/>
                  <a:ext cx="360" cy="1800"/>
                </p14:xfrm>
              </p:contentPart>
            </mc:Choice>
            <mc:Fallback xmlns="">
              <p:pic>
                <p:nvPicPr>
                  <p:cNvPr id="47" name="Ink 46">
                    <a:extLst>
                      <a:ext uri="{FF2B5EF4-FFF2-40B4-BE49-F238E27FC236}">
                        <a16:creationId xmlns:a16="http://schemas.microsoft.com/office/drawing/2014/main" id="{464DE72E-1F32-0F9A-908E-74BE05DF7E28}"/>
                      </a:ext>
                    </a:extLst>
                  </p:cNvPr>
                  <p:cNvPicPr/>
                  <p:nvPr/>
                </p:nvPicPr>
                <p:blipFill>
                  <a:blip r:embed="rId45"/>
                  <a:stretch>
                    <a:fillRect/>
                  </a:stretch>
                </p:blipFill>
                <p:spPr>
                  <a:xfrm>
                    <a:off x="9523860" y="2794980"/>
                    <a:ext cx="18000" cy="19440"/>
                  </a:xfrm>
                  <a:prstGeom prst="rect">
                    <a:avLst/>
                  </a:prstGeom>
                </p:spPr>
              </p:pic>
            </mc:Fallback>
          </mc:AlternateContent>
        </p:grpSp>
      </p:grpSp>
      <p:grpSp>
        <p:nvGrpSpPr>
          <p:cNvPr id="62" name="Group 61">
            <a:extLst>
              <a:ext uri="{FF2B5EF4-FFF2-40B4-BE49-F238E27FC236}">
                <a16:creationId xmlns:a16="http://schemas.microsoft.com/office/drawing/2014/main" id="{E053C51A-14D9-3B6F-9737-3E6EBF941437}"/>
              </a:ext>
            </a:extLst>
          </p:cNvPr>
          <p:cNvGrpSpPr/>
          <p:nvPr/>
        </p:nvGrpSpPr>
        <p:grpSpPr>
          <a:xfrm>
            <a:off x="5310060" y="5257380"/>
            <a:ext cx="1235880" cy="250560"/>
            <a:chOff x="5310060" y="5257380"/>
            <a:chExt cx="1235880" cy="250560"/>
          </a:xfrm>
        </p:grpSpPr>
        <mc:AlternateContent xmlns:mc="http://schemas.openxmlformats.org/markup-compatibility/2006" xmlns:p14="http://schemas.microsoft.com/office/powerpoint/2010/main">
          <mc:Choice Requires="p14">
            <p:contentPart p14:bwMode="auto" r:id="rId47">
              <p14:nvContentPartPr>
                <p14:cNvPr id="51" name="Ink 50">
                  <a:extLst>
                    <a:ext uri="{FF2B5EF4-FFF2-40B4-BE49-F238E27FC236}">
                      <a16:creationId xmlns:a16="http://schemas.microsoft.com/office/drawing/2014/main" id="{71FABF1B-1BEA-99AF-F0C3-ADA59A32A040}"/>
                    </a:ext>
                  </a:extLst>
                </p14:cNvPr>
                <p14:cNvContentPartPr/>
                <p14:nvPr/>
              </p14:nvContentPartPr>
              <p14:xfrm>
                <a:off x="5310060" y="5319660"/>
                <a:ext cx="215280" cy="160560"/>
              </p14:xfrm>
            </p:contentPart>
          </mc:Choice>
          <mc:Fallback xmlns="">
            <p:pic>
              <p:nvPicPr>
                <p:cNvPr id="51" name="Ink 50">
                  <a:extLst>
                    <a:ext uri="{FF2B5EF4-FFF2-40B4-BE49-F238E27FC236}">
                      <a16:creationId xmlns:a16="http://schemas.microsoft.com/office/drawing/2014/main" id="{71FABF1B-1BEA-99AF-F0C3-ADA59A32A040}"/>
                    </a:ext>
                  </a:extLst>
                </p:cNvPr>
                <p:cNvPicPr/>
                <p:nvPr/>
              </p:nvPicPr>
              <p:blipFill>
                <a:blip r:embed="rId48"/>
                <a:stretch>
                  <a:fillRect/>
                </a:stretch>
              </p:blipFill>
              <p:spPr>
                <a:xfrm>
                  <a:off x="5301060" y="5311020"/>
                  <a:ext cx="232920" cy="17820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52" name="Ink 51">
                  <a:extLst>
                    <a:ext uri="{FF2B5EF4-FFF2-40B4-BE49-F238E27FC236}">
                      <a16:creationId xmlns:a16="http://schemas.microsoft.com/office/drawing/2014/main" id="{51EDF063-DE10-4162-89E4-774DF5A3410A}"/>
                    </a:ext>
                  </a:extLst>
                </p14:cNvPr>
                <p14:cNvContentPartPr/>
                <p14:nvPr/>
              </p14:nvContentPartPr>
              <p14:xfrm>
                <a:off x="5569980" y="5356740"/>
                <a:ext cx="118080" cy="119160"/>
              </p14:xfrm>
            </p:contentPart>
          </mc:Choice>
          <mc:Fallback xmlns="">
            <p:pic>
              <p:nvPicPr>
                <p:cNvPr id="52" name="Ink 51">
                  <a:extLst>
                    <a:ext uri="{FF2B5EF4-FFF2-40B4-BE49-F238E27FC236}">
                      <a16:creationId xmlns:a16="http://schemas.microsoft.com/office/drawing/2014/main" id="{51EDF063-DE10-4162-89E4-774DF5A3410A}"/>
                    </a:ext>
                  </a:extLst>
                </p:cNvPr>
                <p:cNvPicPr/>
                <p:nvPr/>
              </p:nvPicPr>
              <p:blipFill>
                <a:blip r:embed="rId50"/>
                <a:stretch>
                  <a:fillRect/>
                </a:stretch>
              </p:blipFill>
              <p:spPr>
                <a:xfrm>
                  <a:off x="5560980" y="5347740"/>
                  <a:ext cx="135720" cy="13680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53" name="Ink 52">
                  <a:extLst>
                    <a:ext uri="{FF2B5EF4-FFF2-40B4-BE49-F238E27FC236}">
                      <a16:creationId xmlns:a16="http://schemas.microsoft.com/office/drawing/2014/main" id="{2D349CD7-1751-D4CD-1706-C3EAD7D55671}"/>
                    </a:ext>
                  </a:extLst>
                </p14:cNvPr>
                <p14:cNvContentPartPr/>
                <p14:nvPr/>
              </p14:nvContentPartPr>
              <p14:xfrm>
                <a:off x="5736300" y="5283300"/>
                <a:ext cx="198000" cy="209880"/>
              </p14:xfrm>
            </p:contentPart>
          </mc:Choice>
          <mc:Fallback xmlns="">
            <p:pic>
              <p:nvPicPr>
                <p:cNvPr id="53" name="Ink 52">
                  <a:extLst>
                    <a:ext uri="{FF2B5EF4-FFF2-40B4-BE49-F238E27FC236}">
                      <a16:creationId xmlns:a16="http://schemas.microsoft.com/office/drawing/2014/main" id="{2D349CD7-1751-D4CD-1706-C3EAD7D55671}"/>
                    </a:ext>
                  </a:extLst>
                </p:cNvPr>
                <p:cNvPicPr/>
                <p:nvPr/>
              </p:nvPicPr>
              <p:blipFill>
                <a:blip r:embed="rId52"/>
                <a:stretch>
                  <a:fillRect/>
                </a:stretch>
              </p:blipFill>
              <p:spPr>
                <a:xfrm>
                  <a:off x="5727300" y="5274300"/>
                  <a:ext cx="215640" cy="22752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54" name="Ink 53">
                  <a:extLst>
                    <a:ext uri="{FF2B5EF4-FFF2-40B4-BE49-F238E27FC236}">
                      <a16:creationId xmlns:a16="http://schemas.microsoft.com/office/drawing/2014/main" id="{42BEB9F6-7F3E-9B8D-AC78-FB91BA3DBCFE}"/>
                    </a:ext>
                  </a:extLst>
                </p14:cNvPr>
                <p14:cNvContentPartPr/>
                <p14:nvPr/>
              </p14:nvContentPartPr>
              <p14:xfrm>
                <a:off x="5943300" y="5371860"/>
                <a:ext cx="29520" cy="99720"/>
              </p14:xfrm>
            </p:contentPart>
          </mc:Choice>
          <mc:Fallback xmlns="">
            <p:pic>
              <p:nvPicPr>
                <p:cNvPr id="54" name="Ink 53">
                  <a:extLst>
                    <a:ext uri="{FF2B5EF4-FFF2-40B4-BE49-F238E27FC236}">
                      <a16:creationId xmlns:a16="http://schemas.microsoft.com/office/drawing/2014/main" id="{42BEB9F6-7F3E-9B8D-AC78-FB91BA3DBCFE}"/>
                    </a:ext>
                  </a:extLst>
                </p:cNvPr>
                <p:cNvPicPr/>
                <p:nvPr/>
              </p:nvPicPr>
              <p:blipFill>
                <a:blip r:embed="rId54"/>
                <a:stretch>
                  <a:fillRect/>
                </a:stretch>
              </p:blipFill>
              <p:spPr>
                <a:xfrm>
                  <a:off x="5934660" y="5363220"/>
                  <a:ext cx="47160" cy="11736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55" name="Ink 54">
                  <a:extLst>
                    <a:ext uri="{FF2B5EF4-FFF2-40B4-BE49-F238E27FC236}">
                      <a16:creationId xmlns:a16="http://schemas.microsoft.com/office/drawing/2014/main" id="{740165A4-6564-0A5F-1A07-3656EE1E1EA3}"/>
                    </a:ext>
                  </a:extLst>
                </p14:cNvPr>
                <p14:cNvContentPartPr/>
                <p14:nvPr/>
              </p14:nvContentPartPr>
              <p14:xfrm>
                <a:off x="5943300" y="5324340"/>
                <a:ext cx="360" cy="2160"/>
              </p14:xfrm>
            </p:contentPart>
          </mc:Choice>
          <mc:Fallback xmlns="">
            <p:pic>
              <p:nvPicPr>
                <p:cNvPr id="55" name="Ink 54">
                  <a:extLst>
                    <a:ext uri="{FF2B5EF4-FFF2-40B4-BE49-F238E27FC236}">
                      <a16:creationId xmlns:a16="http://schemas.microsoft.com/office/drawing/2014/main" id="{740165A4-6564-0A5F-1A07-3656EE1E1EA3}"/>
                    </a:ext>
                  </a:extLst>
                </p:cNvPr>
                <p:cNvPicPr/>
                <p:nvPr/>
              </p:nvPicPr>
              <p:blipFill>
                <a:blip r:embed="rId45"/>
                <a:stretch>
                  <a:fillRect/>
                </a:stretch>
              </p:blipFill>
              <p:spPr>
                <a:xfrm>
                  <a:off x="5934660" y="5315340"/>
                  <a:ext cx="18000"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56" name="Ink 55">
                  <a:extLst>
                    <a:ext uri="{FF2B5EF4-FFF2-40B4-BE49-F238E27FC236}">
                      <a16:creationId xmlns:a16="http://schemas.microsoft.com/office/drawing/2014/main" id="{0330D96A-42AE-EB16-5961-4EA027E8CC9A}"/>
                    </a:ext>
                  </a:extLst>
                </p14:cNvPr>
                <p14:cNvContentPartPr/>
                <p14:nvPr/>
              </p14:nvContentPartPr>
              <p14:xfrm>
                <a:off x="6026460" y="5257380"/>
                <a:ext cx="19440" cy="194400"/>
              </p14:xfrm>
            </p:contentPart>
          </mc:Choice>
          <mc:Fallback xmlns="">
            <p:pic>
              <p:nvPicPr>
                <p:cNvPr id="56" name="Ink 55">
                  <a:extLst>
                    <a:ext uri="{FF2B5EF4-FFF2-40B4-BE49-F238E27FC236}">
                      <a16:creationId xmlns:a16="http://schemas.microsoft.com/office/drawing/2014/main" id="{0330D96A-42AE-EB16-5961-4EA027E8CC9A}"/>
                    </a:ext>
                  </a:extLst>
                </p:cNvPr>
                <p:cNvPicPr/>
                <p:nvPr/>
              </p:nvPicPr>
              <p:blipFill>
                <a:blip r:embed="rId57"/>
                <a:stretch>
                  <a:fillRect/>
                </a:stretch>
              </p:blipFill>
              <p:spPr>
                <a:xfrm>
                  <a:off x="6017820" y="5248740"/>
                  <a:ext cx="37080" cy="21204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57" name="Ink 56">
                  <a:extLst>
                    <a:ext uri="{FF2B5EF4-FFF2-40B4-BE49-F238E27FC236}">
                      <a16:creationId xmlns:a16="http://schemas.microsoft.com/office/drawing/2014/main" id="{BB9BF7E1-4F4E-6E31-4848-EC20DD9B3A00}"/>
                    </a:ext>
                  </a:extLst>
                </p14:cNvPr>
                <p14:cNvContentPartPr/>
                <p14:nvPr/>
              </p14:nvContentPartPr>
              <p14:xfrm>
                <a:off x="5989380" y="5373660"/>
                <a:ext cx="57240" cy="6120"/>
              </p14:xfrm>
            </p:contentPart>
          </mc:Choice>
          <mc:Fallback xmlns="">
            <p:pic>
              <p:nvPicPr>
                <p:cNvPr id="57" name="Ink 56">
                  <a:extLst>
                    <a:ext uri="{FF2B5EF4-FFF2-40B4-BE49-F238E27FC236}">
                      <a16:creationId xmlns:a16="http://schemas.microsoft.com/office/drawing/2014/main" id="{BB9BF7E1-4F4E-6E31-4848-EC20DD9B3A00}"/>
                    </a:ext>
                  </a:extLst>
                </p:cNvPr>
                <p:cNvPicPr/>
                <p:nvPr/>
              </p:nvPicPr>
              <p:blipFill>
                <a:blip r:embed="rId59"/>
                <a:stretch>
                  <a:fillRect/>
                </a:stretch>
              </p:blipFill>
              <p:spPr>
                <a:xfrm>
                  <a:off x="5980380" y="5364660"/>
                  <a:ext cx="74880" cy="2376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58" name="Ink 57">
                  <a:extLst>
                    <a:ext uri="{FF2B5EF4-FFF2-40B4-BE49-F238E27FC236}">
                      <a16:creationId xmlns:a16="http://schemas.microsoft.com/office/drawing/2014/main" id="{6115B990-5740-ACDF-1C51-CA701C94E389}"/>
                    </a:ext>
                  </a:extLst>
                </p14:cNvPr>
                <p14:cNvContentPartPr/>
                <p14:nvPr/>
              </p14:nvContentPartPr>
              <p14:xfrm>
                <a:off x="6095940" y="5356740"/>
                <a:ext cx="22680" cy="91800"/>
              </p14:xfrm>
            </p:contentPart>
          </mc:Choice>
          <mc:Fallback xmlns="">
            <p:pic>
              <p:nvPicPr>
                <p:cNvPr id="58" name="Ink 57">
                  <a:extLst>
                    <a:ext uri="{FF2B5EF4-FFF2-40B4-BE49-F238E27FC236}">
                      <a16:creationId xmlns:a16="http://schemas.microsoft.com/office/drawing/2014/main" id="{6115B990-5740-ACDF-1C51-CA701C94E389}"/>
                    </a:ext>
                  </a:extLst>
                </p:cNvPr>
                <p:cNvPicPr/>
                <p:nvPr/>
              </p:nvPicPr>
              <p:blipFill>
                <a:blip r:embed="rId61"/>
                <a:stretch>
                  <a:fillRect/>
                </a:stretch>
              </p:blipFill>
              <p:spPr>
                <a:xfrm>
                  <a:off x="6086940" y="5347740"/>
                  <a:ext cx="40320" cy="10944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59" name="Ink 58">
                  <a:extLst>
                    <a:ext uri="{FF2B5EF4-FFF2-40B4-BE49-F238E27FC236}">
                      <a16:creationId xmlns:a16="http://schemas.microsoft.com/office/drawing/2014/main" id="{A4E55B86-525D-05EB-0F6B-B99548C51D0D}"/>
                    </a:ext>
                  </a:extLst>
                </p14:cNvPr>
                <p14:cNvContentPartPr/>
                <p14:nvPr/>
              </p14:nvContentPartPr>
              <p14:xfrm>
                <a:off x="6133740" y="5303460"/>
                <a:ext cx="360" cy="360"/>
              </p14:xfrm>
            </p:contentPart>
          </mc:Choice>
          <mc:Fallback xmlns="">
            <p:pic>
              <p:nvPicPr>
                <p:cNvPr id="59" name="Ink 58">
                  <a:extLst>
                    <a:ext uri="{FF2B5EF4-FFF2-40B4-BE49-F238E27FC236}">
                      <a16:creationId xmlns:a16="http://schemas.microsoft.com/office/drawing/2014/main" id="{A4E55B86-525D-05EB-0F6B-B99548C51D0D}"/>
                    </a:ext>
                  </a:extLst>
                </p:cNvPr>
                <p:cNvPicPr/>
                <p:nvPr/>
              </p:nvPicPr>
              <p:blipFill>
                <a:blip r:embed="rId45"/>
                <a:stretch>
                  <a:fillRect/>
                </a:stretch>
              </p:blipFill>
              <p:spPr>
                <a:xfrm>
                  <a:off x="6125100" y="529446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60" name="Ink 59">
                  <a:extLst>
                    <a:ext uri="{FF2B5EF4-FFF2-40B4-BE49-F238E27FC236}">
                      <a16:creationId xmlns:a16="http://schemas.microsoft.com/office/drawing/2014/main" id="{6F7DB873-03B8-C652-3C81-71C7FB990E9B}"/>
                    </a:ext>
                  </a:extLst>
                </p14:cNvPr>
                <p14:cNvContentPartPr/>
                <p14:nvPr/>
              </p14:nvContentPartPr>
              <p14:xfrm>
                <a:off x="6177660" y="5362500"/>
                <a:ext cx="148680" cy="140400"/>
              </p14:xfrm>
            </p:contentPart>
          </mc:Choice>
          <mc:Fallback xmlns="">
            <p:pic>
              <p:nvPicPr>
                <p:cNvPr id="60" name="Ink 59">
                  <a:extLst>
                    <a:ext uri="{FF2B5EF4-FFF2-40B4-BE49-F238E27FC236}">
                      <a16:creationId xmlns:a16="http://schemas.microsoft.com/office/drawing/2014/main" id="{6F7DB873-03B8-C652-3C81-71C7FB990E9B}"/>
                    </a:ext>
                  </a:extLst>
                </p:cNvPr>
                <p:cNvPicPr/>
                <p:nvPr/>
              </p:nvPicPr>
              <p:blipFill>
                <a:blip r:embed="rId64"/>
                <a:stretch>
                  <a:fillRect/>
                </a:stretch>
              </p:blipFill>
              <p:spPr>
                <a:xfrm>
                  <a:off x="6169020" y="5353500"/>
                  <a:ext cx="166320" cy="15804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61" name="Ink 60">
                  <a:extLst>
                    <a:ext uri="{FF2B5EF4-FFF2-40B4-BE49-F238E27FC236}">
                      <a16:creationId xmlns:a16="http://schemas.microsoft.com/office/drawing/2014/main" id="{4A904D79-E225-BCFC-B29A-5EC1FDFCC09F}"/>
                    </a:ext>
                  </a:extLst>
                </p14:cNvPr>
                <p14:cNvContentPartPr/>
                <p14:nvPr/>
              </p14:nvContentPartPr>
              <p14:xfrm>
                <a:off x="6370260" y="5363940"/>
                <a:ext cx="175680" cy="144000"/>
              </p14:xfrm>
            </p:contentPart>
          </mc:Choice>
          <mc:Fallback xmlns="">
            <p:pic>
              <p:nvPicPr>
                <p:cNvPr id="61" name="Ink 60">
                  <a:extLst>
                    <a:ext uri="{FF2B5EF4-FFF2-40B4-BE49-F238E27FC236}">
                      <a16:creationId xmlns:a16="http://schemas.microsoft.com/office/drawing/2014/main" id="{4A904D79-E225-BCFC-B29A-5EC1FDFCC09F}"/>
                    </a:ext>
                  </a:extLst>
                </p:cNvPr>
                <p:cNvPicPr/>
                <p:nvPr/>
              </p:nvPicPr>
              <p:blipFill>
                <a:blip r:embed="rId66"/>
                <a:stretch>
                  <a:fillRect/>
                </a:stretch>
              </p:blipFill>
              <p:spPr>
                <a:xfrm>
                  <a:off x="6361620" y="5355300"/>
                  <a:ext cx="193320" cy="1616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7">
            <p14:nvContentPartPr>
              <p14:cNvPr id="63" name="Ink 62">
                <a:extLst>
                  <a:ext uri="{FF2B5EF4-FFF2-40B4-BE49-F238E27FC236}">
                    <a16:creationId xmlns:a16="http://schemas.microsoft.com/office/drawing/2014/main" id="{91674E5B-E5EC-17B6-B6BA-E61C7F840FE5}"/>
                  </a:ext>
                </a:extLst>
              </p14:cNvPr>
              <p14:cNvContentPartPr/>
              <p14:nvPr/>
            </p14:nvContentPartPr>
            <p14:xfrm>
              <a:off x="4167780" y="4396260"/>
              <a:ext cx="410760" cy="16920"/>
            </p14:xfrm>
          </p:contentPart>
        </mc:Choice>
        <mc:Fallback xmlns="">
          <p:pic>
            <p:nvPicPr>
              <p:cNvPr id="63" name="Ink 62">
                <a:extLst>
                  <a:ext uri="{FF2B5EF4-FFF2-40B4-BE49-F238E27FC236}">
                    <a16:creationId xmlns:a16="http://schemas.microsoft.com/office/drawing/2014/main" id="{91674E5B-E5EC-17B6-B6BA-E61C7F840FE5}"/>
                  </a:ext>
                </a:extLst>
              </p:cNvPr>
              <p:cNvPicPr/>
              <p:nvPr/>
            </p:nvPicPr>
            <p:blipFill>
              <a:blip r:embed="rId68"/>
              <a:stretch>
                <a:fillRect/>
              </a:stretch>
            </p:blipFill>
            <p:spPr>
              <a:xfrm>
                <a:off x="4159140" y="4387260"/>
                <a:ext cx="428400" cy="3456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64" name="Ink 63">
                <a:extLst>
                  <a:ext uri="{FF2B5EF4-FFF2-40B4-BE49-F238E27FC236}">
                    <a16:creationId xmlns:a16="http://schemas.microsoft.com/office/drawing/2014/main" id="{0F8243F2-ECAD-BF1C-8D0D-0DBFF642DC24}"/>
                  </a:ext>
                </a:extLst>
              </p14:cNvPr>
              <p14:cNvContentPartPr/>
              <p14:nvPr/>
            </p14:nvContentPartPr>
            <p14:xfrm>
              <a:off x="3154380" y="5836260"/>
              <a:ext cx="342360" cy="38520"/>
            </p14:xfrm>
          </p:contentPart>
        </mc:Choice>
        <mc:Fallback xmlns="">
          <p:pic>
            <p:nvPicPr>
              <p:cNvPr id="64" name="Ink 63">
                <a:extLst>
                  <a:ext uri="{FF2B5EF4-FFF2-40B4-BE49-F238E27FC236}">
                    <a16:creationId xmlns:a16="http://schemas.microsoft.com/office/drawing/2014/main" id="{0F8243F2-ECAD-BF1C-8D0D-0DBFF642DC24}"/>
                  </a:ext>
                </a:extLst>
              </p:cNvPr>
              <p:cNvPicPr/>
              <p:nvPr/>
            </p:nvPicPr>
            <p:blipFill>
              <a:blip r:embed="rId70"/>
              <a:stretch>
                <a:fillRect/>
              </a:stretch>
            </p:blipFill>
            <p:spPr>
              <a:xfrm>
                <a:off x="3145740" y="5827620"/>
                <a:ext cx="360000" cy="56160"/>
              </a:xfrm>
              <a:prstGeom prst="rect">
                <a:avLst/>
              </a:prstGeom>
            </p:spPr>
          </p:pic>
        </mc:Fallback>
      </mc:AlternateContent>
      <p:grpSp>
        <p:nvGrpSpPr>
          <p:cNvPr id="95" name="Group 94">
            <a:extLst>
              <a:ext uri="{FF2B5EF4-FFF2-40B4-BE49-F238E27FC236}">
                <a16:creationId xmlns:a16="http://schemas.microsoft.com/office/drawing/2014/main" id="{3B522BB9-1768-C68E-0F56-A0B6C1B88663}"/>
              </a:ext>
            </a:extLst>
          </p:cNvPr>
          <p:cNvGrpSpPr/>
          <p:nvPr/>
        </p:nvGrpSpPr>
        <p:grpSpPr>
          <a:xfrm>
            <a:off x="4027020" y="5844540"/>
            <a:ext cx="478800" cy="176760"/>
            <a:chOff x="4027020" y="5844540"/>
            <a:chExt cx="478800" cy="176760"/>
          </a:xfrm>
        </p:grpSpPr>
        <mc:AlternateContent xmlns:mc="http://schemas.openxmlformats.org/markup-compatibility/2006" xmlns:p14="http://schemas.microsoft.com/office/powerpoint/2010/main">
          <mc:Choice Requires="p14">
            <p:contentPart p14:bwMode="auto" r:id="rId71">
              <p14:nvContentPartPr>
                <p14:cNvPr id="91" name="Ink 90">
                  <a:extLst>
                    <a:ext uri="{FF2B5EF4-FFF2-40B4-BE49-F238E27FC236}">
                      <a16:creationId xmlns:a16="http://schemas.microsoft.com/office/drawing/2014/main" id="{E8E73F8F-4B04-1013-7148-0DFB1A2E3DB8}"/>
                    </a:ext>
                  </a:extLst>
                </p14:cNvPr>
                <p14:cNvContentPartPr/>
                <p14:nvPr/>
              </p14:nvContentPartPr>
              <p14:xfrm>
                <a:off x="4027020" y="5859300"/>
                <a:ext cx="132480" cy="162000"/>
              </p14:xfrm>
            </p:contentPart>
          </mc:Choice>
          <mc:Fallback xmlns="">
            <p:pic>
              <p:nvPicPr>
                <p:cNvPr id="91" name="Ink 90">
                  <a:extLst>
                    <a:ext uri="{FF2B5EF4-FFF2-40B4-BE49-F238E27FC236}">
                      <a16:creationId xmlns:a16="http://schemas.microsoft.com/office/drawing/2014/main" id="{E8E73F8F-4B04-1013-7148-0DFB1A2E3DB8}"/>
                    </a:ext>
                  </a:extLst>
                </p:cNvPr>
                <p:cNvPicPr/>
                <p:nvPr/>
              </p:nvPicPr>
              <p:blipFill>
                <a:blip r:embed="rId72"/>
                <a:stretch>
                  <a:fillRect/>
                </a:stretch>
              </p:blipFill>
              <p:spPr>
                <a:xfrm>
                  <a:off x="4018020" y="5850660"/>
                  <a:ext cx="150120" cy="17964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92" name="Ink 91">
                  <a:extLst>
                    <a:ext uri="{FF2B5EF4-FFF2-40B4-BE49-F238E27FC236}">
                      <a16:creationId xmlns:a16="http://schemas.microsoft.com/office/drawing/2014/main" id="{BD6CA964-8E28-D926-F3F1-E0D2F66BEB4B}"/>
                    </a:ext>
                  </a:extLst>
                </p14:cNvPr>
                <p14:cNvContentPartPr/>
                <p14:nvPr/>
              </p14:nvContentPartPr>
              <p14:xfrm>
                <a:off x="4046100" y="5851740"/>
                <a:ext cx="106200" cy="8280"/>
              </p14:xfrm>
            </p:contentPart>
          </mc:Choice>
          <mc:Fallback xmlns="">
            <p:pic>
              <p:nvPicPr>
                <p:cNvPr id="92" name="Ink 91">
                  <a:extLst>
                    <a:ext uri="{FF2B5EF4-FFF2-40B4-BE49-F238E27FC236}">
                      <a16:creationId xmlns:a16="http://schemas.microsoft.com/office/drawing/2014/main" id="{BD6CA964-8E28-D926-F3F1-E0D2F66BEB4B}"/>
                    </a:ext>
                  </a:extLst>
                </p:cNvPr>
                <p:cNvPicPr/>
                <p:nvPr/>
              </p:nvPicPr>
              <p:blipFill>
                <a:blip r:embed="rId74"/>
                <a:stretch>
                  <a:fillRect/>
                </a:stretch>
              </p:blipFill>
              <p:spPr>
                <a:xfrm>
                  <a:off x="4037460" y="5842740"/>
                  <a:ext cx="123840" cy="2592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93" name="Ink 92">
                  <a:extLst>
                    <a:ext uri="{FF2B5EF4-FFF2-40B4-BE49-F238E27FC236}">
                      <a16:creationId xmlns:a16="http://schemas.microsoft.com/office/drawing/2014/main" id="{8AD57652-B5CD-083E-EE4D-BAC1BE4B128E}"/>
                    </a:ext>
                  </a:extLst>
                </p14:cNvPr>
                <p14:cNvContentPartPr/>
                <p14:nvPr/>
              </p14:nvContentPartPr>
              <p14:xfrm>
                <a:off x="4205940" y="5928060"/>
                <a:ext cx="75600" cy="360"/>
              </p14:xfrm>
            </p:contentPart>
          </mc:Choice>
          <mc:Fallback xmlns="">
            <p:pic>
              <p:nvPicPr>
                <p:cNvPr id="93" name="Ink 92">
                  <a:extLst>
                    <a:ext uri="{FF2B5EF4-FFF2-40B4-BE49-F238E27FC236}">
                      <a16:creationId xmlns:a16="http://schemas.microsoft.com/office/drawing/2014/main" id="{8AD57652-B5CD-083E-EE4D-BAC1BE4B128E}"/>
                    </a:ext>
                  </a:extLst>
                </p:cNvPr>
                <p:cNvPicPr/>
                <p:nvPr/>
              </p:nvPicPr>
              <p:blipFill>
                <a:blip r:embed="rId76"/>
                <a:stretch>
                  <a:fillRect/>
                </a:stretch>
              </p:blipFill>
              <p:spPr>
                <a:xfrm>
                  <a:off x="4197300" y="5919060"/>
                  <a:ext cx="932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94" name="Ink 93">
                  <a:extLst>
                    <a:ext uri="{FF2B5EF4-FFF2-40B4-BE49-F238E27FC236}">
                      <a16:creationId xmlns:a16="http://schemas.microsoft.com/office/drawing/2014/main" id="{907F33F5-EA88-5B8A-EBAA-5BCB3F7E4CD5}"/>
                    </a:ext>
                  </a:extLst>
                </p14:cNvPr>
                <p14:cNvContentPartPr/>
                <p14:nvPr/>
              </p14:nvContentPartPr>
              <p14:xfrm>
                <a:off x="4411860" y="5844540"/>
                <a:ext cx="93960" cy="151200"/>
              </p14:xfrm>
            </p:contentPart>
          </mc:Choice>
          <mc:Fallback xmlns="">
            <p:pic>
              <p:nvPicPr>
                <p:cNvPr id="94" name="Ink 93">
                  <a:extLst>
                    <a:ext uri="{FF2B5EF4-FFF2-40B4-BE49-F238E27FC236}">
                      <a16:creationId xmlns:a16="http://schemas.microsoft.com/office/drawing/2014/main" id="{907F33F5-EA88-5B8A-EBAA-5BCB3F7E4CD5}"/>
                    </a:ext>
                  </a:extLst>
                </p:cNvPr>
                <p:cNvPicPr/>
                <p:nvPr/>
              </p:nvPicPr>
              <p:blipFill>
                <a:blip r:embed="rId78"/>
                <a:stretch>
                  <a:fillRect/>
                </a:stretch>
              </p:blipFill>
              <p:spPr>
                <a:xfrm>
                  <a:off x="4403220" y="5835540"/>
                  <a:ext cx="111600" cy="168840"/>
                </a:xfrm>
                <a:prstGeom prst="rect">
                  <a:avLst/>
                </a:prstGeom>
              </p:spPr>
            </p:pic>
          </mc:Fallback>
        </mc:AlternateContent>
      </p:grpSp>
      <p:grpSp>
        <p:nvGrpSpPr>
          <p:cNvPr id="100" name="Group 99">
            <a:extLst>
              <a:ext uri="{FF2B5EF4-FFF2-40B4-BE49-F238E27FC236}">
                <a16:creationId xmlns:a16="http://schemas.microsoft.com/office/drawing/2014/main" id="{AE6C8B72-1C70-6404-D042-95E7AECF3F1A}"/>
              </a:ext>
            </a:extLst>
          </p:cNvPr>
          <p:cNvGrpSpPr/>
          <p:nvPr/>
        </p:nvGrpSpPr>
        <p:grpSpPr>
          <a:xfrm>
            <a:off x="4065180" y="6156660"/>
            <a:ext cx="450720" cy="154800"/>
            <a:chOff x="4065180" y="6156660"/>
            <a:chExt cx="450720" cy="154800"/>
          </a:xfrm>
        </p:grpSpPr>
        <mc:AlternateContent xmlns:mc="http://schemas.openxmlformats.org/markup-compatibility/2006" xmlns:p14="http://schemas.microsoft.com/office/powerpoint/2010/main">
          <mc:Choice Requires="p14">
            <p:contentPart p14:bwMode="auto" r:id="rId79">
              <p14:nvContentPartPr>
                <p14:cNvPr id="96" name="Ink 95">
                  <a:extLst>
                    <a:ext uri="{FF2B5EF4-FFF2-40B4-BE49-F238E27FC236}">
                      <a16:creationId xmlns:a16="http://schemas.microsoft.com/office/drawing/2014/main" id="{890D7620-659F-BFFB-DBA0-779BE0236464}"/>
                    </a:ext>
                  </a:extLst>
                </p14:cNvPr>
                <p14:cNvContentPartPr/>
                <p14:nvPr/>
              </p14:nvContentPartPr>
              <p14:xfrm>
                <a:off x="4065180" y="6156660"/>
                <a:ext cx="134640" cy="151920"/>
              </p14:xfrm>
            </p:contentPart>
          </mc:Choice>
          <mc:Fallback xmlns="">
            <p:pic>
              <p:nvPicPr>
                <p:cNvPr id="96" name="Ink 95">
                  <a:extLst>
                    <a:ext uri="{FF2B5EF4-FFF2-40B4-BE49-F238E27FC236}">
                      <a16:creationId xmlns:a16="http://schemas.microsoft.com/office/drawing/2014/main" id="{890D7620-659F-BFFB-DBA0-779BE0236464}"/>
                    </a:ext>
                  </a:extLst>
                </p:cNvPr>
                <p:cNvPicPr/>
                <p:nvPr/>
              </p:nvPicPr>
              <p:blipFill>
                <a:blip r:embed="rId80"/>
                <a:stretch>
                  <a:fillRect/>
                </a:stretch>
              </p:blipFill>
              <p:spPr>
                <a:xfrm>
                  <a:off x="4056180" y="6148020"/>
                  <a:ext cx="152280" cy="16956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97" name="Ink 96">
                  <a:extLst>
                    <a:ext uri="{FF2B5EF4-FFF2-40B4-BE49-F238E27FC236}">
                      <a16:creationId xmlns:a16="http://schemas.microsoft.com/office/drawing/2014/main" id="{7039B365-0C06-5C83-72DE-48A6E88C8DE3}"/>
                    </a:ext>
                  </a:extLst>
                </p14:cNvPr>
                <p14:cNvContentPartPr/>
                <p14:nvPr/>
              </p14:nvContentPartPr>
              <p14:xfrm>
                <a:off x="4304940" y="6243060"/>
                <a:ext cx="128880" cy="20520"/>
              </p14:xfrm>
            </p:contentPart>
          </mc:Choice>
          <mc:Fallback xmlns="">
            <p:pic>
              <p:nvPicPr>
                <p:cNvPr id="97" name="Ink 96">
                  <a:extLst>
                    <a:ext uri="{FF2B5EF4-FFF2-40B4-BE49-F238E27FC236}">
                      <a16:creationId xmlns:a16="http://schemas.microsoft.com/office/drawing/2014/main" id="{7039B365-0C06-5C83-72DE-48A6E88C8DE3}"/>
                    </a:ext>
                  </a:extLst>
                </p:cNvPr>
                <p:cNvPicPr/>
                <p:nvPr/>
              </p:nvPicPr>
              <p:blipFill>
                <a:blip r:embed="rId82"/>
                <a:stretch>
                  <a:fillRect/>
                </a:stretch>
              </p:blipFill>
              <p:spPr>
                <a:xfrm>
                  <a:off x="4296300" y="6234420"/>
                  <a:ext cx="14652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99" name="Ink 98">
                  <a:extLst>
                    <a:ext uri="{FF2B5EF4-FFF2-40B4-BE49-F238E27FC236}">
                      <a16:creationId xmlns:a16="http://schemas.microsoft.com/office/drawing/2014/main" id="{F2155E68-72CE-37ED-678A-FC5049F07B71}"/>
                    </a:ext>
                  </a:extLst>
                </p14:cNvPr>
                <p14:cNvContentPartPr/>
                <p14:nvPr/>
              </p14:nvContentPartPr>
              <p14:xfrm>
                <a:off x="4503300" y="6164220"/>
                <a:ext cx="12600" cy="147240"/>
              </p14:xfrm>
            </p:contentPart>
          </mc:Choice>
          <mc:Fallback xmlns="">
            <p:pic>
              <p:nvPicPr>
                <p:cNvPr id="99" name="Ink 98">
                  <a:extLst>
                    <a:ext uri="{FF2B5EF4-FFF2-40B4-BE49-F238E27FC236}">
                      <a16:creationId xmlns:a16="http://schemas.microsoft.com/office/drawing/2014/main" id="{F2155E68-72CE-37ED-678A-FC5049F07B71}"/>
                    </a:ext>
                  </a:extLst>
                </p:cNvPr>
                <p:cNvPicPr/>
                <p:nvPr/>
              </p:nvPicPr>
              <p:blipFill>
                <a:blip r:embed="rId84"/>
                <a:stretch>
                  <a:fillRect/>
                </a:stretch>
              </p:blipFill>
              <p:spPr>
                <a:xfrm>
                  <a:off x="4494300" y="6155220"/>
                  <a:ext cx="30240" cy="164880"/>
                </a:xfrm>
                <a:prstGeom prst="rect">
                  <a:avLst/>
                </a:prstGeom>
              </p:spPr>
            </p:pic>
          </mc:Fallback>
        </mc:AlternateContent>
      </p:grpSp>
      <p:grpSp>
        <p:nvGrpSpPr>
          <p:cNvPr id="115" name="Group 114">
            <a:extLst>
              <a:ext uri="{FF2B5EF4-FFF2-40B4-BE49-F238E27FC236}">
                <a16:creationId xmlns:a16="http://schemas.microsoft.com/office/drawing/2014/main" id="{5777AA2B-C45F-11DC-AABF-1BAD8E5CE68B}"/>
              </a:ext>
            </a:extLst>
          </p:cNvPr>
          <p:cNvGrpSpPr/>
          <p:nvPr/>
        </p:nvGrpSpPr>
        <p:grpSpPr>
          <a:xfrm>
            <a:off x="4066980" y="6423420"/>
            <a:ext cx="1513440" cy="344520"/>
            <a:chOff x="4066980" y="6423420"/>
            <a:chExt cx="1513440" cy="344520"/>
          </a:xfrm>
        </p:grpSpPr>
        <mc:AlternateContent xmlns:mc="http://schemas.openxmlformats.org/markup-compatibility/2006" xmlns:p14="http://schemas.microsoft.com/office/powerpoint/2010/main">
          <mc:Choice Requires="p14">
            <p:contentPart p14:bwMode="auto" r:id="rId85">
              <p14:nvContentPartPr>
                <p14:cNvPr id="101" name="Ink 100">
                  <a:extLst>
                    <a:ext uri="{FF2B5EF4-FFF2-40B4-BE49-F238E27FC236}">
                      <a16:creationId xmlns:a16="http://schemas.microsoft.com/office/drawing/2014/main" id="{62DD2C64-0A92-DE4D-9F8D-18871C108906}"/>
                    </a:ext>
                  </a:extLst>
                </p14:cNvPr>
                <p14:cNvContentPartPr/>
                <p14:nvPr/>
              </p14:nvContentPartPr>
              <p14:xfrm>
                <a:off x="4267140" y="6423420"/>
                <a:ext cx="360" cy="360"/>
              </p14:xfrm>
            </p:contentPart>
          </mc:Choice>
          <mc:Fallback xmlns="">
            <p:pic>
              <p:nvPicPr>
                <p:cNvPr id="101" name="Ink 100">
                  <a:extLst>
                    <a:ext uri="{FF2B5EF4-FFF2-40B4-BE49-F238E27FC236}">
                      <a16:creationId xmlns:a16="http://schemas.microsoft.com/office/drawing/2014/main" id="{62DD2C64-0A92-DE4D-9F8D-18871C108906}"/>
                    </a:ext>
                  </a:extLst>
                </p:cNvPr>
                <p:cNvPicPr/>
                <p:nvPr/>
              </p:nvPicPr>
              <p:blipFill>
                <a:blip r:embed="rId45"/>
                <a:stretch>
                  <a:fillRect/>
                </a:stretch>
              </p:blipFill>
              <p:spPr>
                <a:xfrm>
                  <a:off x="4258140" y="641442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102" name="Ink 101">
                  <a:extLst>
                    <a:ext uri="{FF2B5EF4-FFF2-40B4-BE49-F238E27FC236}">
                      <a16:creationId xmlns:a16="http://schemas.microsoft.com/office/drawing/2014/main" id="{95069070-C14C-197F-2125-36FFC3EC6870}"/>
                    </a:ext>
                  </a:extLst>
                </p14:cNvPr>
                <p14:cNvContentPartPr/>
                <p14:nvPr/>
              </p14:nvContentPartPr>
              <p14:xfrm>
                <a:off x="4279020" y="6461220"/>
                <a:ext cx="3600" cy="4680"/>
              </p14:xfrm>
            </p:contentPart>
          </mc:Choice>
          <mc:Fallback xmlns="">
            <p:pic>
              <p:nvPicPr>
                <p:cNvPr id="102" name="Ink 101">
                  <a:extLst>
                    <a:ext uri="{FF2B5EF4-FFF2-40B4-BE49-F238E27FC236}">
                      <a16:creationId xmlns:a16="http://schemas.microsoft.com/office/drawing/2014/main" id="{95069070-C14C-197F-2125-36FFC3EC6870}"/>
                    </a:ext>
                  </a:extLst>
                </p:cNvPr>
                <p:cNvPicPr/>
                <p:nvPr/>
              </p:nvPicPr>
              <p:blipFill>
                <a:blip r:embed="rId87"/>
                <a:stretch>
                  <a:fillRect/>
                </a:stretch>
              </p:blipFill>
              <p:spPr>
                <a:xfrm>
                  <a:off x="4270380" y="6452580"/>
                  <a:ext cx="2124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103" name="Ink 102">
                  <a:extLst>
                    <a:ext uri="{FF2B5EF4-FFF2-40B4-BE49-F238E27FC236}">
                      <a16:creationId xmlns:a16="http://schemas.microsoft.com/office/drawing/2014/main" id="{A8913212-7C26-45D8-CC8F-FE9C38055E98}"/>
                    </a:ext>
                  </a:extLst>
                </p14:cNvPr>
                <p14:cNvContentPartPr/>
                <p14:nvPr/>
              </p14:nvContentPartPr>
              <p14:xfrm>
                <a:off x="4267140" y="6522420"/>
                <a:ext cx="7920" cy="30960"/>
              </p14:xfrm>
            </p:contentPart>
          </mc:Choice>
          <mc:Fallback xmlns="">
            <p:pic>
              <p:nvPicPr>
                <p:cNvPr id="103" name="Ink 102">
                  <a:extLst>
                    <a:ext uri="{FF2B5EF4-FFF2-40B4-BE49-F238E27FC236}">
                      <a16:creationId xmlns:a16="http://schemas.microsoft.com/office/drawing/2014/main" id="{A8913212-7C26-45D8-CC8F-FE9C38055E98}"/>
                    </a:ext>
                  </a:extLst>
                </p:cNvPr>
                <p:cNvPicPr/>
                <p:nvPr/>
              </p:nvPicPr>
              <p:blipFill>
                <a:blip r:embed="rId89"/>
                <a:stretch>
                  <a:fillRect/>
                </a:stretch>
              </p:blipFill>
              <p:spPr>
                <a:xfrm>
                  <a:off x="4258140" y="6513780"/>
                  <a:ext cx="25560" cy="4860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105" name="Ink 104">
                  <a:extLst>
                    <a:ext uri="{FF2B5EF4-FFF2-40B4-BE49-F238E27FC236}">
                      <a16:creationId xmlns:a16="http://schemas.microsoft.com/office/drawing/2014/main" id="{7D089677-8129-3F77-13A8-4081CA739C6E}"/>
                    </a:ext>
                  </a:extLst>
                </p14:cNvPr>
                <p14:cNvContentPartPr/>
                <p14:nvPr/>
              </p14:nvContentPartPr>
              <p14:xfrm>
                <a:off x="4066980" y="6599100"/>
                <a:ext cx="186120" cy="168840"/>
              </p14:xfrm>
            </p:contentPart>
          </mc:Choice>
          <mc:Fallback xmlns="">
            <p:pic>
              <p:nvPicPr>
                <p:cNvPr id="105" name="Ink 104">
                  <a:extLst>
                    <a:ext uri="{FF2B5EF4-FFF2-40B4-BE49-F238E27FC236}">
                      <a16:creationId xmlns:a16="http://schemas.microsoft.com/office/drawing/2014/main" id="{7D089677-8129-3F77-13A8-4081CA739C6E}"/>
                    </a:ext>
                  </a:extLst>
                </p:cNvPr>
                <p:cNvPicPr/>
                <p:nvPr/>
              </p:nvPicPr>
              <p:blipFill>
                <a:blip r:embed="rId91"/>
                <a:stretch>
                  <a:fillRect/>
                </a:stretch>
              </p:blipFill>
              <p:spPr>
                <a:xfrm>
                  <a:off x="4057980" y="6590460"/>
                  <a:ext cx="203760" cy="18648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106" name="Ink 105">
                  <a:extLst>
                    <a:ext uri="{FF2B5EF4-FFF2-40B4-BE49-F238E27FC236}">
                      <a16:creationId xmlns:a16="http://schemas.microsoft.com/office/drawing/2014/main" id="{3CAF33DA-2FB6-097B-90F7-1C75A8FE6DD3}"/>
                    </a:ext>
                  </a:extLst>
                </p14:cNvPr>
                <p14:cNvContentPartPr/>
                <p14:nvPr/>
              </p14:nvContentPartPr>
              <p14:xfrm>
                <a:off x="4411860" y="6651660"/>
                <a:ext cx="426240" cy="15840"/>
              </p14:xfrm>
            </p:contentPart>
          </mc:Choice>
          <mc:Fallback xmlns="">
            <p:pic>
              <p:nvPicPr>
                <p:cNvPr id="106" name="Ink 105">
                  <a:extLst>
                    <a:ext uri="{FF2B5EF4-FFF2-40B4-BE49-F238E27FC236}">
                      <a16:creationId xmlns:a16="http://schemas.microsoft.com/office/drawing/2014/main" id="{3CAF33DA-2FB6-097B-90F7-1C75A8FE6DD3}"/>
                    </a:ext>
                  </a:extLst>
                </p:cNvPr>
                <p:cNvPicPr/>
                <p:nvPr/>
              </p:nvPicPr>
              <p:blipFill>
                <a:blip r:embed="rId93"/>
                <a:stretch>
                  <a:fillRect/>
                </a:stretch>
              </p:blipFill>
              <p:spPr>
                <a:xfrm>
                  <a:off x="4403220" y="6643020"/>
                  <a:ext cx="443880" cy="3348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107" name="Ink 106">
                  <a:extLst>
                    <a:ext uri="{FF2B5EF4-FFF2-40B4-BE49-F238E27FC236}">
                      <a16:creationId xmlns:a16="http://schemas.microsoft.com/office/drawing/2014/main" id="{54FC1F34-EC19-8E1D-6F9E-C84F8765AA4E}"/>
                    </a:ext>
                  </a:extLst>
                </p14:cNvPr>
                <p14:cNvContentPartPr/>
                <p14:nvPr/>
              </p14:nvContentPartPr>
              <p14:xfrm>
                <a:off x="4801380" y="6612060"/>
                <a:ext cx="96480" cy="85680"/>
              </p14:xfrm>
            </p:contentPart>
          </mc:Choice>
          <mc:Fallback xmlns="">
            <p:pic>
              <p:nvPicPr>
                <p:cNvPr id="107" name="Ink 106">
                  <a:extLst>
                    <a:ext uri="{FF2B5EF4-FFF2-40B4-BE49-F238E27FC236}">
                      <a16:creationId xmlns:a16="http://schemas.microsoft.com/office/drawing/2014/main" id="{54FC1F34-EC19-8E1D-6F9E-C84F8765AA4E}"/>
                    </a:ext>
                  </a:extLst>
                </p:cNvPr>
                <p:cNvPicPr/>
                <p:nvPr/>
              </p:nvPicPr>
              <p:blipFill>
                <a:blip r:embed="rId95"/>
                <a:stretch>
                  <a:fillRect/>
                </a:stretch>
              </p:blipFill>
              <p:spPr>
                <a:xfrm>
                  <a:off x="4792740" y="6603420"/>
                  <a:ext cx="114120" cy="10332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108" name="Ink 107">
                  <a:extLst>
                    <a:ext uri="{FF2B5EF4-FFF2-40B4-BE49-F238E27FC236}">
                      <a16:creationId xmlns:a16="http://schemas.microsoft.com/office/drawing/2014/main" id="{21BFDA19-FE0C-8146-53A7-2D2EC1754CC1}"/>
                    </a:ext>
                  </a:extLst>
                </p14:cNvPr>
                <p14:cNvContentPartPr/>
                <p14:nvPr/>
              </p14:nvContentPartPr>
              <p14:xfrm>
                <a:off x="5028900" y="6569580"/>
                <a:ext cx="188280" cy="129240"/>
              </p14:xfrm>
            </p:contentPart>
          </mc:Choice>
          <mc:Fallback xmlns="">
            <p:pic>
              <p:nvPicPr>
                <p:cNvPr id="108" name="Ink 107">
                  <a:extLst>
                    <a:ext uri="{FF2B5EF4-FFF2-40B4-BE49-F238E27FC236}">
                      <a16:creationId xmlns:a16="http://schemas.microsoft.com/office/drawing/2014/main" id="{21BFDA19-FE0C-8146-53A7-2D2EC1754CC1}"/>
                    </a:ext>
                  </a:extLst>
                </p:cNvPr>
                <p:cNvPicPr/>
                <p:nvPr/>
              </p:nvPicPr>
              <p:blipFill>
                <a:blip r:embed="rId97"/>
                <a:stretch>
                  <a:fillRect/>
                </a:stretch>
              </p:blipFill>
              <p:spPr>
                <a:xfrm>
                  <a:off x="5020260" y="6560940"/>
                  <a:ext cx="205920" cy="14688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109" name="Ink 108">
                  <a:extLst>
                    <a:ext uri="{FF2B5EF4-FFF2-40B4-BE49-F238E27FC236}">
                      <a16:creationId xmlns:a16="http://schemas.microsoft.com/office/drawing/2014/main" id="{34BF3146-ACA7-CEFF-DBE3-F3790F22CFB2}"/>
                    </a:ext>
                  </a:extLst>
                </p14:cNvPr>
                <p14:cNvContentPartPr/>
                <p14:nvPr/>
              </p14:nvContentPartPr>
              <p14:xfrm>
                <a:off x="5249940" y="6575700"/>
                <a:ext cx="159480" cy="154440"/>
              </p14:xfrm>
            </p:contentPart>
          </mc:Choice>
          <mc:Fallback xmlns="">
            <p:pic>
              <p:nvPicPr>
                <p:cNvPr id="109" name="Ink 108">
                  <a:extLst>
                    <a:ext uri="{FF2B5EF4-FFF2-40B4-BE49-F238E27FC236}">
                      <a16:creationId xmlns:a16="http://schemas.microsoft.com/office/drawing/2014/main" id="{34BF3146-ACA7-CEFF-DBE3-F3790F22CFB2}"/>
                    </a:ext>
                  </a:extLst>
                </p:cNvPr>
                <p:cNvPicPr/>
                <p:nvPr/>
              </p:nvPicPr>
              <p:blipFill>
                <a:blip r:embed="rId99"/>
                <a:stretch>
                  <a:fillRect/>
                </a:stretch>
              </p:blipFill>
              <p:spPr>
                <a:xfrm>
                  <a:off x="5241300" y="6567060"/>
                  <a:ext cx="177120" cy="17208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110" name="Ink 109">
                  <a:extLst>
                    <a:ext uri="{FF2B5EF4-FFF2-40B4-BE49-F238E27FC236}">
                      <a16:creationId xmlns:a16="http://schemas.microsoft.com/office/drawing/2014/main" id="{82AF396D-7C10-2618-9831-E39DDB75839D}"/>
                    </a:ext>
                  </a:extLst>
                </p14:cNvPr>
                <p14:cNvContentPartPr/>
                <p14:nvPr/>
              </p14:nvContentPartPr>
              <p14:xfrm>
                <a:off x="5269740" y="6575700"/>
                <a:ext cx="87480" cy="118800"/>
              </p14:xfrm>
            </p:contentPart>
          </mc:Choice>
          <mc:Fallback xmlns="">
            <p:pic>
              <p:nvPicPr>
                <p:cNvPr id="110" name="Ink 109">
                  <a:extLst>
                    <a:ext uri="{FF2B5EF4-FFF2-40B4-BE49-F238E27FC236}">
                      <a16:creationId xmlns:a16="http://schemas.microsoft.com/office/drawing/2014/main" id="{82AF396D-7C10-2618-9831-E39DDB75839D}"/>
                    </a:ext>
                  </a:extLst>
                </p:cNvPr>
                <p:cNvPicPr/>
                <p:nvPr/>
              </p:nvPicPr>
              <p:blipFill>
                <a:blip r:embed="rId101"/>
                <a:stretch>
                  <a:fillRect/>
                </a:stretch>
              </p:blipFill>
              <p:spPr>
                <a:xfrm>
                  <a:off x="5261100" y="6567060"/>
                  <a:ext cx="105120" cy="13644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111" name="Ink 110">
                  <a:extLst>
                    <a:ext uri="{FF2B5EF4-FFF2-40B4-BE49-F238E27FC236}">
                      <a16:creationId xmlns:a16="http://schemas.microsoft.com/office/drawing/2014/main" id="{27448C3C-5AEE-DF44-F2A6-1736C04C67B6}"/>
                    </a:ext>
                  </a:extLst>
                </p14:cNvPr>
                <p14:cNvContentPartPr/>
                <p14:nvPr/>
              </p14:nvContentPartPr>
              <p14:xfrm>
                <a:off x="5417700" y="6575700"/>
                <a:ext cx="23760" cy="120240"/>
              </p14:xfrm>
            </p:contentPart>
          </mc:Choice>
          <mc:Fallback xmlns="">
            <p:pic>
              <p:nvPicPr>
                <p:cNvPr id="111" name="Ink 110">
                  <a:extLst>
                    <a:ext uri="{FF2B5EF4-FFF2-40B4-BE49-F238E27FC236}">
                      <a16:creationId xmlns:a16="http://schemas.microsoft.com/office/drawing/2014/main" id="{27448C3C-5AEE-DF44-F2A6-1736C04C67B6}"/>
                    </a:ext>
                  </a:extLst>
                </p:cNvPr>
                <p:cNvPicPr/>
                <p:nvPr/>
              </p:nvPicPr>
              <p:blipFill>
                <a:blip r:embed="rId103"/>
                <a:stretch>
                  <a:fillRect/>
                </a:stretch>
              </p:blipFill>
              <p:spPr>
                <a:xfrm>
                  <a:off x="5408700" y="6567060"/>
                  <a:ext cx="4140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112" name="Ink 111">
                  <a:extLst>
                    <a:ext uri="{FF2B5EF4-FFF2-40B4-BE49-F238E27FC236}">
                      <a16:creationId xmlns:a16="http://schemas.microsoft.com/office/drawing/2014/main" id="{BA7FB26A-D397-0ACA-220B-8D8676B3091E}"/>
                    </a:ext>
                  </a:extLst>
                </p14:cNvPr>
                <p14:cNvContentPartPr/>
                <p14:nvPr/>
              </p14:nvContentPartPr>
              <p14:xfrm>
                <a:off x="5410140" y="6484260"/>
                <a:ext cx="18360" cy="10080"/>
              </p14:xfrm>
            </p:contentPart>
          </mc:Choice>
          <mc:Fallback xmlns="">
            <p:pic>
              <p:nvPicPr>
                <p:cNvPr id="112" name="Ink 111">
                  <a:extLst>
                    <a:ext uri="{FF2B5EF4-FFF2-40B4-BE49-F238E27FC236}">
                      <a16:creationId xmlns:a16="http://schemas.microsoft.com/office/drawing/2014/main" id="{BA7FB26A-D397-0ACA-220B-8D8676B3091E}"/>
                    </a:ext>
                  </a:extLst>
                </p:cNvPr>
                <p:cNvPicPr/>
                <p:nvPr/>
              </p:nvPicPr>
              <p:blipFill>
                <a:blip r:embed="rId105"/>
                <a:stretch>
                  <a:fillRect/>
                </a:stretch>
              </p:blipFill>
              <p:spPr>
                <a:xfrm>
                  <a:off x="5401140" y="6475620"/>
                  <a:ext cx="3600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113" name="Ink 112">
                  <a:extLst>
                    <a:ext uri="{FF2B5EF4-FFF2-40B4-BE49-F238E27FC236}">
                      <a16:creationId xmlns:a16="http://schemas.microsoft.com/office/drawing/2014/main" id="{8FC86288-BF03-E68E-FBEE-99630CF68A50}"/>
                    </a:ext>
                  </a:extLst>
                </p14:cNvPr>
                <p14:cNvContentPartPr/>
                <p14:nvPr/>
              </p14:nvContentPartPr>
              <p14:xfrm>
                <a:off x="5515980" y="6438540"/>
                <a:ext cx="10440" cy="243360"/>
              </p14:xfrm>
            </p:contentPart>
          </mc:Choice>
          <mc:Fallback xmlns="">
            <p:pic>
              <p:nvPicPr>
                <p:cNvPr id="113" name="Ink 112">
                  <a:extLst>
                    <a:ext uri="{FF2B5EF4-FFF2-40B4-BE49-F238E27FC236}">
                      <a16:creationId xmlns:a16="http://schemas.microsoft.com/office/drawing/2014/main" id="{8FC86288-BF03-E68E-FBEE-99630CF68A50}"/>
                    </a:ext>
                  </a:extLst>
                </p:cNvPr>
                <p:cNvPicPr/>
                <p:nvPr/>
              </p:nvPicPr>
              <p:blipFill>
                <a:blip r:embed="rId107"/>
                <a:stretch>
                  <a:fillRect/>
                </a:stretch>
              </p:blipFill>
              <p:spPr>
                <a:xfrm>
                  <a:off x="5507340" y="6429900"/>
                  <a:ext cx="28080" cy="26100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114" name="Ink 113">
                  <a:extLst>
                    <a:ext uri="{FF2B5EF4-FFF2-40B4-BE49-F238E27FC236}">
                      <a16:creationId xmlns:a16="http://schemas.microsoft.com/office/drawing/2014/main" id="{31C79A2D-1D5B-707E-170A-4BF5917587AD}"/>
                    </a:ext>
                  </a:extLst>
                </p14:cNvPr>
                <p14:cNvContentPartPr/>
                <p14:nvPr/>
              </p14:nvContentPartPr>
              <p14:xfrm>
                <a:off x="5494020" y="6563460"/>
                <a:ext cx="86400" cy="28080"/>
              </p14:xfrm>
            </p:contentPart>
          </mc:Choice>
          <mc:Fallback xmlns="">
            <p:pic>
              <p:nvPicPr>
                <p:cNvPr id="114" name="Ink 113">
                  <a:extLst>
                    <a:ext uri="{FF2B5EF4-FFF2-40B4-BE49-F238E27FC236}">
                      <a16:creationId xmlns:a16="http://schemas.microsoft.com/office/drawing/2014/main" id="{31C79A2D-1D5B-707E-170A-4BF5917587AD}"/>
                    </a:ext>
                  </a:extLst>
                </p:cNvPr>
                <p:cNvPicPr/>
                <p:nvPr/>
              </p:nvPicPr>
              <p:blipFill>
                <a:blip r:embed="rId109"/>
                <a:stretch>
                  <a:fillRect/>
                </a:stretch>
              </p:blipFill>
              <p:spPr>
                <a:xfrm>
                  <a:off x="5485020" y="6554460"/>
                  <a:ext cx="104040" cy="45720"/>
                </a:xfrm>
                <a:prstGeom prst="rect">
                  <a:avLst/>
                </a:prstGeom>
              </p:spPr>
            </p:pic>
          </mc:Fallback>
        </mc:AlternateContent>
      </p:grpSp>
      <p:sp>
        <p:nvSpPr>
          <p:cNvPr id="5" name="TextBox 4">
            <a:extLst>
              <a:ext uri="{FF2B5EF4-FFF2-40B4-BE49-F238E27FC236}">
                <a16:creationId xmlns:a16="http://schemas.microsoft.com/office/drawing/2014/main" id="{477E3182-0556-2D88-BD7D-8E59F5433CD0}"/>
              </a:ext>
            </a:extLst>
          </p:cNvPr>
          <p:cNvSpPr txBox="1"/>
          <p:nvPr/>
        </p:nvSpPr>
        <p:spPr>
          <a:xfrm>
            <a:off x="7209246" y="5969511"/>
            <a:ext cx="4258410" cy="646331"/>
          </a:xfrm>
          <a:prstGeom prst="rect">
            <a:avLst/>
          </a:prstGeom>
          <a:noFill/>
        </p:spPr>
        <p:txBody>
          <a:bodyPr wrap="none" rtlCol="0">
            <a:spAutoFit/>
          </a:bodyPr>
          <a:lstStyle/>
          <a:p>
            <a:r>
              <a:rPr lang="en-US" sz="1800" b="1" dirty="0">
                <a:latin typeface="+mj-lt"/>
              </a:rPr>
              <a:t>*Code example: Tutorial8_Recursion </a:t>
            </a:r>
          </a:p>
          <a:p>
            <a:pPr algn="l"/>
            <a:endParaRPr lang="en-CA" sz="1800" dirty="0">
              <a:latin typeface="+mj-lt"/>
            </a:endParaRPr>
          </a:p>
        </p:txBody>
      </p:sp>
    </p:spTree>
    <p:extLst>
      <p:ext uri="{BB962C8B-B14F-4D97-AF65-F5344CB8AC3E}">
        <p14:creationId xmlns:p14="http://schemas.microsoft.com/office/powerpoint/2010/main" val="6382455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BE6E41-DCE6-474B-B729-B06A7F64BB1F}"/>
              </a:ext>
            </a:extLst>
          </p:cNvPr>
          <p:cNvSpPr>
            <a:spLocks noGrp="1"/>
          </p:cNvSpPr>
          <p:nvPr>
            <p:ph type="title"/>
          </p:nvPr>
        </p:nvSpPr>
        <p:spPr>
          <a:xfrm>
            <a:off x="653374" y="381000"/>
            <a:ext cx="2166026" cy="641350"/>
          </a:xfrm>
        </p:spPr>
        <p:txBody>
          <a:bodyPr/>
          <a:lstStyle/>
          <a:p>
            <a:r>
              <a:rPr lang="en-US" dirty="0"/>
              <a:t>Generics</a:t>
            </a:r>
          </a:p>
        </p:txBody>
      </p:sp>
      <p:sp>
        <p:nvSpPr>
          <p:cNvPr id="3" name="Content Placeholder 2">
            <a:extLst>
              <a:ext uri="{FF2B5EF4-FFF2-40B4-BE49-F238E27FC236}">
                <a16:creationId xmlns:a16="http://schemas.microsoft.com/office/drawing/2014/main" id="{568F373F-14A0-EC42-8A3C-550EC175739E}"/>
              </a:ext>
            </a:extLst>
          </p:cNvPr>
          <p:cNvSpPr>
            <a:spLocks noGrp="1"/>
          </p:cNvSpPr>
          <p:nvPr>
            <p:ph idx="1"/>
          </p:nvPr>
        </p:nvSpPr>
        <p:spPr>
          <a:xfrm>
            <a:off x="619637" y="1022349"/>
            <a:ext cx="8371963" cy="2863851"/>
          </a:xfrm>
        </p:spPr>
        <p:txBody>
          <a:bodyPr/>
          <a:lstStyle/>
          <a:p>
            <a:r>
              <a:rPr lang="en-US" sz="1800" b="1" dirty="0">
                <a:solidFill>
                  <a:srgbClr val="000000"/>
                </a:solidFill>
                <a:latin typeface="Arial" panose="020B0604020202020204" pitchFamily="34" charset="0"/>
              </a:rPr>
              <a:t>G</a:t>
            </a:r>
            <a:r>
              <a:rPr lang="en-US" sz="1800" b="1" i="0" dirty="0">
                <a:solidFill>
                  <a:srgbClr val="000000"/>
                </a:solidFill>
                <a:effectLst/>
                <a:latin typeface="Arial" panose="020B0604020202020204" pitchFamily="34" charset="0"/>
              </a:rPr>
              <a:t>enerics</a:t>
            </a:r>
            <a:r>
              <a:rPr lang="en-US" sz="1800" b="0" i="0" dirty="0">
                <a:solidFill>
                  <a:srgbClr val="000000"/>
                </a:solidFill>
                <a:effectLst/>
                <a:latin typeface="Arial" panose="020B0604020202020204" pitchFamily="34" charset="0"/>
              </a:rPr>
              <a:t> enable </a:t>
            </a:r>
            <a:r>
              <a:rPr lang="en-US" sz="1800" b="0" i="1" dirty="0">
                <a:solidFill>
                  <a:srgbClr val="000000"/>
                </a:solidFill>
                <a:effectLst/>
                <a:latin typeface="Arial" panose="020B0604020202020204" pitchFamily="34" charset="0"/>
              </a:rPr>
              <a:t>types</a:t>
            </a:r>
            <a:r>
              <a:rPr lang="en-US" sz="1800" b="0" i="0" dirty="0">
                <a:solidFill>
                  <a:srgbClr val="000000"/>
                </a:solidFill>
                <a:effectLst/>
                <a:latin typeface="Arial" panose="020B0604020202020204" pitchFamily="34" charset="0"/>
              </a:rPr>
              <a:t> (classes and interfaces) to be parameters when defining classes, interfaces and methods</a:t>
            </a:r>
          </a:p>
          <a:p>
            <a:r>
              <a:rPr lang="en-US" sz="1800" b="0" i="0" dirty="0">
                <a:solidFill>
                  <a:srgbClr val="000000"/>
                </a:solidFill>
                <a:effectLst/>
                <a:latin typeface="Arial" panose="020B0604020202020204" pitchFamily="34" charset="0"/>
              </a:rPr>
              <a:t>These type parameters are placeholders for actual data types that are specified when an object of the generic class is instantiated</a:t>
            </a:r>
          </a:p>
          <a:p>
            <a:r>
              <a:rPr lang="en-US" sz="1800" dirty="0"/>
              <a:t>If parameter is not given, by default it will be an Object</a:t>
            </a:r>
          </a:p>
          <a:p>
            <a:r>
              <a:rPr lang="en-US" sz="1800" dirty="0"/>
              <a:t>You can pass any number of parameters into generic class</a:t>
            </a:r>
          </a:p>
          <a:p>
            <a:r>
              <a:rPr lang="en-US" sz="1800" dirty="0"/>
              <a:t>Cannot use primitive types, Objects only!</a:t>
            </a:r>
          </a:p>
          <a:p>
            <a:r>
              <a:rPr lang="en-US" sz="1800" dirty="0"/>
              <a:t>Child class of Parent generic class is also a generic class</a:t>
            </a:r>
          </a:p>
          <a:p>
            <a:pPr lvl="1"/>
            <a:r>
              <a:rPr lang="en-US" sz="1600" dirty="0" err="1"/>
              <a:t>F.e</a:t>
            </a:r>
            <a:r>
              <a:rPr lang="en-US" sz="1600" dirty="0"/>
              <a:t>. </a:t>
            </a:r>
            <a:r>
              <a:rPr lang="en-US" sz="1600" b="1" dirty="0">
                <a:latin typeface="Courier New" panose="02070309020205020404" pitchFamily="49" charset="0"/>
                <a:cs typeface="Courier New" panose="02070309020205020404" pitchFamily="49" charset="0"/>
              </a:rPr>
              <a:t>Class </a:t>
            </a:r>
            <a:r>
              <a:rPr lang="en-US" sz="1600" b="1" dirty="0" err="1">
                <a:latin typeface="Courier New" panose="02070309020205020404" pitchFamily="49" charset="0"/>
                <a:cs typeface="Courier New" panose="02070309020205020404" pitchFamily="49" charset="0"/>
              </a:rPr>
              <a:t>MyArray</a:t>
            </a:r>
            <a:r>
              <a:rPr lang="en-US" sz="1600" b="1" dirty="0">
                <a:latin typeface="Courier New" panose="02070309020205020404" pitchFamily="49" charset="0"/>
                <a:cs typeface="Courier New" panose="02070309020205020404" pitchFamily="49" charset="0"/>
              </a:rPr>
              <a:t>&lt;T&gt; extends </a:t>
            </a:r>
            <a:r>
              <a:rPr lang="en-US" sz="1600" b="1" dirty="0" err="1">
                <a:latin typeface="Courier New" panose="02070309020205020404" pitchFamily="49" charset="0"/>
                <a:cs typeface="Courier New" panose="02070309020205020404" pitchFamily="49" charset="0"/>
              </a:rPr>
              <a:t>GenericArray</a:t>
            </a:r>
            <a:r>
              <a:rPr lang="en-US" sz="1600" b="1" dirty="0">
                <a:latin typeface="Courier New" panose="02070309020205020404" pitchFamily="49" charset="0"/>
                <a:cs typeface="Courier New" panose="02070309020205020404" pitchFamily="49" charset="0"/>
              </a:rPr>
              <a:t>&lt;T&gt;</a:t>
            </a:r>
          </a:p>
          <a:p>
            <a:endParaRPr lang="en-US" sz="1800" dirty="0"/>
          </a:p>
        </p:txBody>
      </p:sp>
      <p:sp>
        <p:nvSpPr>
          <p:cNvPr id="4" name="Slide Number Placeholder 3">
            <a:extLst>
              <a:ext uri="{FF2B5EF4-FFF2-40B4-BE49-F238E27FC236}">
                <a16:creationId xmlns:a16="http://schemas.microsoft.com/office/drawing/2014/main" id="{EDB9DCDA-5E16-7147-8E04-E25CC3A037C4}"/>
              </a:ext>
            </a:extLst>
          </p:cNvPr>
          <p:cNvSpPr>
            <a:spLocks noGrp="1"/>
          </p:cNvSpPr>
          <p:nvPr>
            <p:ph type="sldNum" sz="quarter" idx="10"/>
          </p:nvPr>
        </p:nvSpPr>
        <p:spPr/>
        <p:txBody>
          <a:bodyPr/>
          <a:lstStyle/>
          <a:p>
            <a:fld id="{A35D118A-333E-D14F-A7CC-F26895C7C671}" type="slidenum">
              <a:rPr lang="en-US" smtClean="0"/>
              <a:t>33</a:t>
            </a:fld>
            <a:endParaRPr lang="en-US" dirty="0"/>
          </a:p>
        </p:txBody>
      </p:sp>
      <p:sp>
        <p:nvSpPr>
          <p:cNvPr id="7" name="Content Placeholder 2">
            <a:extLst>
              <a:ext uri="{FF2B5EF4-FFF2-40B4-BE49-F238E27FC236}">
                <a16:creationId xmlns:a16="http://schemas.microsoft.com/office/drawing/2014/main" id="{031A83FE-7D49-BC7C-5191-3BF5C221DD26}"/>
              </a:ext>
            </a:extLst>
          </p:cNvPr>
          <p:cNvSpPr txBox="1">
            <a:spLocks/>
          </p:cNvSpPr>
          <p:nvPr/>
        </p:nvSpPr>
        <p:spPr bwMode="auto">
          <a:xfrm>
            <a:off x="8915400" y="152400"/>
            <a:ext cx="3048000" cy="3048000"/>
          </a:xfrm>
          <a:prstGeom prst="rect">
            <a:avLst/>
          </a:prstGeom>
          <a:solidFill>
            <a:schemeClr val="accent5">
              <a:lumMod val="20000"/>
              <a:lumOff val="80000"/>
            </a:schemeClr>
          </a:solid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Font typeface="Wingdings" charset="0"/>
              <a:buChar char="§"/>
              <a:defRPr sz="2400">
                <a:solidFill>
                  <a:schemeClr val="tx1"/>
                </a:solidFill>
                <a:latin typeface="Arial"/>
                <a:ea typeface="ＭＳ Ｐゴシック" charset="0"/>
                <a:cs typeface="ＭＳ Ｐゴシック" charset="0"/>
              </a:defRPr>
            </a:lvl1pPr>
            <a:lvl2pPr marL="742950" indent="-285750" algn="l" rtl="0" eaLnBrk="1" fontAlgn="base" hangingPunct="1">
              <a:spcBef>
                <a:spcPct val="20000"/>
              </a:spcBef>
              <a:spcAft>
                <a:spcPct val="0"/>
              </a:spcAft>
              <a:buFont typeface="Wingdings" charset="0"/>
              <a:buChar char="§"/>
              <a:defRPr sz="2200">
                <a:solidFill>
                  <a:schemeClr val="tx1"/>
                </a:solidFill>
                <a:latin typeface="Arial"/>
                <a:ea typeface="ＭＳ Ｐゴシック" pitchFamily="-32" charset="-128"/>
              </a:defRPr>
            </a:lvl2pPr>
            <a:lvl3pPr marL="1143000" indent="-228600" algn="l" rtl="0" eaLnBrk="1" fontAlgn="base" hangingPunct="1">
              <a:spcBef>
                <a:spcPct val="20000"/>
              </a:spcBef>
              <a:spcAft>
                <a:spcPct val="0"/>
              </a:spcAft>
              <a:buFont typeface="Wingdings" charset="0"/>
              <a:buChar char="§"/>
              <a:defRPr sz="2000">
                <a:solidFill>
                  <a:schemeClr val="tx1"/>
                </a:solidFill>
                <a:latin typeface="Arial"/>
                <a:ea typeface="ＭＳ Ｐゴシック" pitchFamily="-32" charset="-128"/>
              </a:defRPr>
            </a:lvl3pPr>
            <a:lvl4pPr marL="1600200" indent="-228600" algn="l" rtl="0" eaLnBrk="1" fontAlgn="base" hangingPunct="1">
              <a:spcBef>
                <a:spcPct val="20000"/>
              </a:spcBef>
              <a:spcAft>
                <a:spcPct val="0"/>
              </a:spcAft>
              <a:buFont typeface="Wingdings" charset="0"/>
              <a:buChar char="§"/>
              <a:defRPr sz="2000">
                <a:solidFill>
                  <a:schemeClr val="tx1"/>
                </a:solidFill>
                <a:latin typeface="Arial"/>
                <a:ea typeface="ＭＳ Ｐゴシック" pitchFamily="-32" charset="-128"/>
              </a:defRPr>
            </a:lvl4pPr>
            <a:lvl5pPr marL="2057400" indent="-228600" algn="l" rtl="0" eaLnBrk="1" fontAlgn="base" hangingPunct="1">
              <a:spcBef>
                <a:spcPct val="20000"/>
              </a:spcBef>
              <a:spcAft>
                <a:spcPct val="0"/>
              </a:spcAft>
              <a:buFont typeface="Wingdings" charset="0"/>
              <a:buChar char="§"/>
              <a:defRPr sz="2000">
                <a:solidFill>
                  <a:schemeClr val="tx1"/>
                </a:solidFill>
                <a:latin typeface="Arial"/>
                <a:ea typeface="ＭＳ Ｐゴシック" pitchFamily="-32" charset="-128"/>
              </a:defRPr>
            </a:lvl5pPr>
            <a:lvl6pPr marL="2514600" indent="-228600" algn="l" rtl="0" eaLnBrk="1" fontAlgn="base" hangingPunct="1">
              <a:spcBef>
                <a:spcPct val="20000"/>
              </a:spcBef>
              <a:spcAft>
                <a:spcPct val="0"/>
              </a:spcAft>
              <a:buChar char="»"/>
              <a:defRPr sz="2000">
                <a:solidFill>
                  <a:schemeClr val="tx1"/>
                </a:solidFill>
                <a:latin typeface="+mn-lt"/>
                <a:ea typeface="ＭＳ Ｐゴシック" pitchFamily="-32" charset="-128"/>
              </a:defRPr>
            </a:lvl6pPr>
            <a:lvl7pPr marL="2971800" indent="-228600" algn="l" rtl="0" eaLnBrk="1" fontAlgn="base" hangingPunct="1">
              <a:spcBef>
                <a:spcPct val="20000"/>
              </a:spcBef>
              <a:spcAft>
                <a:spcPct val="0"/>
              </a:spcAft>
              <a:buChar char="»"/>
              <a:defRPr sz="2000">
                <a:solidFill>
                  <a:schemeClr val="tx1"/>
                </a:solidFill>
                <a:latin typeface="+mn-lt"/>
                <a:ea typeface="ＭＳ Ｐゴシック" pitchFamily="-32" charset="-128"/>
              </a:defRPr>
            </a:lvl7pPr>
            <a:lvl8pPr marL="3429000" indent="-228600" algn="l" rtl="0" eaLnBrk="1" fontAlgn="base" hangingPunct="1">
              <a:spcBef>
                <a:spcPct val="20000"/>
              </a:spcBef>
              <a:spcAft>
                <a:spcPct val="0"/>
              </a:spcAft>
              <a:buChar char="»"/>
              <a:defRPr sz="2000">
                <a:solidFill>
                  <a:schemeClr val="tx1"/>
                </a:solidFill>
                <a:latin typeface="+mn-lt"/>
                <a:ea typeface="ＭＳ Ｐゴシック" pitchFamily="-32" charset="-128"/>
              </a:defRPr>
            </a:lvl8pPr>
            <a:lvl9pPr marL="3886200" indent="-228600" algn="l" rtl="0" eaLnBrk="1" fontAlgn="base" hangingPunct="1">
              <a:spcBef>
                <a:spcPct val="20000"/>
              </a:spcBef>
              <a:spcAft>
                <a:spcPct val="0"/>
              </a:spcAft>
              <a:buChar char="»"/>
              <a:defRPr sz="2000">
                <a:solidFill>
                  <a:schemeClr val="tx1"/>
                </a:solidFill>
                <a:latin typeface="+mn-lt"/>
                <a:ea typeface="ＭＳ Ｐゴシック" pitchFamily="-32" charset="-128"/>
              </a:defRPr>
            </a:lvl9pPr>
          </a:lstStyle>
          <a:p>
            <a:pPr marL="0" indent="0">
              <a:buNone/>
            </a:pPr>
            <a:r>
              <a:rPr lang="en-US" sz="1800" kern="0" dirty="0"/>
              <a:t>public class Box&lt;T&gt; {    </a:t>
            </a:r>
          </a:p>
          <a:p>
            <a:pPr marL="0" indent="0">
              <a:buNone/>
            </a:pPr>
            <a:r>
              <a:rPr lang="en-US" sz="1800" kern="0" dirty="0"/>
              <a:t>   private T value;    </a:t>
            </a:r>
          </a:p>
          <a:p>
            <a:pPr marL="0" indent="0">
              <a:buNone/>
            </a:pPr>
            <a:endParaRPr lang="en-US" sz="1800" kern="0" dirty="0"/>
          </a:p>
          <a:p>
            <a:pPr marL="0" indent="0">
              <a:buNone/>
            </a:pPr>
            <a:r>
              <a:rPr lang="en-US" sz="1800" kern="0" dirty="0"/>
              <a:t>   public Box(T type){</a:t>
            </a:r>
          </a:p>
          <a:p>
            <a:pPr marL="0" indent="0">
              <a:buNone/>
            </a:pPr>
            <a:r>
              <a:rPr lang="en-US" sz="1800" kern="0" dirty="0"/>
              <a:t>	</a:t>
            </a:r>
            <a:r>
              <a:rPr lang="en-US" sz="1800" kern="0" dirty="0" err="1"/>
              <a:t>this.value</a:t>
            </a:r>
            <a:r>
              <a:rPr lang="en-US" sz="1800" kern="0" dirty="0"/>
              <a:t> = type; }</a:t>
            </a:r>
          </a:p>
          <a:p>
            <a:pPr marL="0" indent="0">
              <a:buNone/>
            </a:pPr>
            <a:endParaRPr lang="en-US" sz="1800" kern="0" dirty="0"/>
          </a:p>
          <a:p>
            <a:pPr marL="0" indent="0">
              <a:buNone/>
            </a:pPr>
            <a:r>
              <a:rPr lang="en-US" sz="1800" kern="0" dirty="0"/>
              <a:t>   public T </a:t>
            </a:r>
            <a:r>
              <a:rPr lang="en-US" sz="1800" kern="0" dirty="0" err="1"/>
              <a:t>getValue</a:t>
            </a:r>
            <a:r>
              <a:rPr lang="en-US" sz="1800" kern="0" dirty="0"/>
              <a:t>() {        </a:t>
            </a:r>
          </a:p>
          <a:p>
            <a:pPr marL="0" indent="0">
              <a:buNone/>
            </a:pPr>
            <a:r>
              <a:rPr lang="en-US" sz="1800" kern="0" dirty="0"/>
              <a:t>	return value; }</a:t>
            </a:r>
          </a:p>
          <a:p>
            <a:pPr marL="0" indent="0">
              <a:buNone/>
            </a:pPr>
            <a:r>
              <a:rPr lang="en-US" sz="1800" kern="0" dirty="0"/>
              <a:t>}</a:t>
            </a:r>
          </a:p>
        </p:txBody>
      </p:sp>
      <p:sp>
        <p:nvSpPr>
          <p:cNvPr id="8" name="Content Placeholder 2">
            <a:extLst>
              <a:ext uri="{FF2B5EF4-FFF2-40B4-BE49-F238E27FC236}">
                <a16:creationId xmlns:a16="http://schemas.microsoft.com/office/drawing/2014/main" id="{F924CB2A-2F30-78F8-7318-5CE2ECF85F47}"/>
              </a:ext>
            </a:extLst>
          </p:cNvPr>
          <p:cNvSpPr txBox="1">
            <a:spLocks/>
          </p:cNvSpPr>
          <p:nvPr/>
        </p:nvSpPr>
        <p:spPr bwMode="auto">
          <a:xfrm>
            <a:off x="614618" y="4070349"/>
            <a:ext cx="10962764" cy="3200400"/>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Font typeface="Wingdings" charset="0"/>
              <a:buChar char="§"/>
              <a:defRPr sz="2400">
                <a:solidFill>
                  <a:schemeClr val="tx1"/>
                </a:solidFill>
                <a:latin typeface="Arial"/>
                <a:ea typeface="ＭＳ Ｐゴシック" charset="0"/>
                <a:cs typeface="ＭＳ Ｐゴシック" charset="0"/>
              </a:defRPr>
            </a:lvl1pPr>
            <a:lvl2pPr marL="742950" indent="-285750" algn="l" rtl="0" eaLnBrk="1" fontAlgn="base" hangingPunct="1">
              <a:spcBef>
                <a:spcPct val="20000"/>
              </a:spcBef>
              <a:spcAft>
                <a:spcPct val="0"/>
              </a:spcAft>
              <a:buFont typeface="Wingdings" charset="0"/>
              <a:buChar char="§"/>
              <a:defRPr sz="2200">
                <a:solidFill>
                  <a:schemeClr val="tx1"/>
                </a:solidFill>
                <a:latin typeface="Arial"/>
                <a:ea typeface="ＭＳ Ｐゴシック" pitchFamily="-32" charset="-128"/>
              </a:defRPr>
            </a:lvl2pPr>
            <a:lvl3pPr marL="1143000" indent="-228600" algn="l" rtl="0" eaLnBrk="1" fontAlgn="base" hangingPunct="1">
              <a:spcBef>
                <a:spcPct val="20000"/>
              </a:spcBef>
              <a:spcAft>
                <a:spcPct val="0"/>
              </a:spcAft>
              <a:buFont typeface="Wingdings" charset="0"/>
              <a:buChar char="§"/>
              <a:defRPr sz="2000">
                <a:solidFill>
                  <a:schemeClr val="tx1"/>
                </a:solidFill>
                <a:latin typeface="Arial"/>
                <a:ea typeface="ＭＳ Ｐゴシック" pitchFamily="-32" charset="-128"/>
              </a:defRPr>
            </a:lvl3pPr>
            <a:lvl4pPr marL="1600200" indent="-228600" algn="l" rtl="0" eaLnBrk="1" fontAlgn="base" hangingPunct="1">
              <a:spcBef>
                <a:spcPct val="20000"/>
              </a:spcBef>
              <a:spcAft>
                <a:spcPct val="0"/>
              </a:spcAft>
              <a:buFont typeface="Wingdings" charset="0"/>
              <a:buChar char="§"/>
              <a:defRPr sz="2000">
                <a:solidFill>
                  <a:schemeClr val="tx1"/>
                </a:solidFill>
                <a:latin typeface="Arial"/>
                <a:ea typeface="ＭＳ Ｐゴシック" pitchFamily="-32" charset="-128"/>
              </a:defRPr>
            </a:lvl4pPr>
            <a:lvl5pPr marL="2057400" indent="-228600" algn="l" rtl="0" eaLnBrk="1" fontAlgn="base" hangingPunct="1">
              <a:spcBef>
                <a:spcPct val="20000"/>
              </a:spcBef>
              <a:spcAft>
                <a:spcPct val="0"/>
              </a:spcAft>
              <a:buFont typeface="Wingdings" charset="0"/>
              <a:buChar char="§"/>
              <a:defRPr sz="2000">
                <a:solidFill>
                  <a:schemeClr val="tx1"/>
                </a:solidFill>
                <a:latin typeface="Arial"/>
                <a:ea typeface="ＭＳ Ｐゴシック" pitchFamily="-32" charset="-128"/>
              </a:defRPr>
            </a:lvl5pPr>
            <a:lvl6pPr marL="2514600" indent="-228600" algn="l" rtl="0" eaLnBrk="1" fontAlgn="base" hangingPunct="1">
              <a:spcBef>
                <a:spcPct val="20000"/>
              </a:spcBef>
              <a:spcAft>
                <a:spcPct val="0"/>
              </a:spcAft>
              <a:buChar char="»"/>
              <a:defRPr sz="2000">
                <a:solidFill>
                  <a:schemeClr val="tx1"/>
                </a:solidFill>
                <a:latin typeface="+mn-lt"/>
                <a:ea typeface="ＭＳ Ｐゴシック" pitchFamily="-32" charset="-128"/>
              </a:defRPr>
            </a:lvl6pPr>
            <a:lvl7pPr marL="2971800" indent="-228600" algn="l" rtl="0" eaLnBrk="1" fontAlgn="base" hangingPunct="1">
              <a:spcBef>
                <a:spcPct val="20000"/>
              </a:spcBef>
              <a:spcAft>
                <a:spcPct val="0"/>
              </a:spcAft>
              <a:buChar char="»"/>
              <a:defRPr sz="2000">
                <a:solidFill>
                  <a:schemeClr val="tx1"/>
                </a:solidFill>
                <a:latin typeface="+mn-lt"/>
                <a:ea typeface="ＭＳ Ｐゴシック" pitchFamily="-32" charset="-128"/>
              </a:defRPr>
            </a:lvl7pPr>
            <a:lvl8pPr marL="3429000" indent="-228600" algn="l" rtl="0" eaLnBrk="1" fontAlgn="base" hangingPunct="1">
              <a:spcBef>
                <a:spcPct val="20000"/>
              </a:spcBef>
              <a:spcAft>
                <a:spcPct val="0"/>
              </a:spcAft>
              <a:buChar char="»"/>
              <a:defRPr sz="2000">
                <a:solidFill>
                  <a:schemeClr val="tx1"/>
                </a:solidFill>
                <a:latin typeface="+mn-lt"/>
                <a:ea typeface="ＭＳ Ｐゴシック" pitchFamily="-32" charset="-128"/>
              </a:defRPr>
            </a:lvl8pPr>
            <a:lvl9pPr marL="3886200" indent="-228600" algn="l" rtl="0" eaLnBrk="1" fontAlgn="base" hangingPunct="1">
              <a:spcBef>
                <a:spcPct val="20000"/>
              </a:spcBef>
              <a:spcAft>
                <a:spcPct val="0"/>
              </a:spcAft>
              <a:buChar char="»"/>
              <a:defRPr sz="2000">
                <a:solidFill>
                  <a:schemeClr val="tx1"/>
                </a:solidFill>
                <a:latin typeface="+mn-lt"/>
                <a:ea typeface="ＭＳ Ｐゴシック" pitchFamily="-32" charset="-128"/>
              </a:defRPr>
            </a:lvl9pPr>
          </a:lstStyle>
          <a:p>
            <a:pPr marL="0" indent="0">
              <a:buNone/>
            </a:pPr>
            <a:r>
              <a:rPr lang="en-US" sz="2000" b="1" kern="0" dirty="0">
                <a:solidFill>
                  <a:srgbClr val="000000"/>
                </a:solidFill>
                <a:latin typeface="Arial" panose="020B0604020202020204" pitchFamily="34" charset="0"/>
              </a:rPr>
              <a:t>Generics accomplish:</a:t>
            </a:r>
            <a:endParaRPr lang="en-US" sz="1600" b="1" kern="0" dirty="0">
              <a:solidFill>
                <a:srgbClr val="000000"/>
              </a:solidFill>
              <a:latin typeface="Arial" panose="020B0604020202020204" pitchFamily="34" charset="0"/>
            </a:endParaRPr>
          </a:p>
          <a:p>
            <a:r>
              <a:rPr lang="en-US" sz="1600" kern="0" dirty="0"/>
              <a:t>Type Safety - catch type-related errors at compile (rather than runtime). </a:t>
            </a:r>
          </a:p>
          <a:p>
            <a:pPr lvl="1">
              <a:buFont typeface="Courier New" panose="02070309020205020404" pitchFamily="49" charset="0"/>
              <a:buChar char="o"/>
            </a:pPr>
            <a:r>
              <a:rPr lang="en-US" sz="1400" kern="0" dirty="0" err="1"/>
              <a:t>F.e</a:t>
            </a:r>
            <a:r>
              <a:rPr lang="en-US" sz="1400" kern="0" dirty="0"/>
              <a:t>., without generics, a collection like </a:t>
            </a:r>
            <a:r>
              <a:rPr lang="en-US" sz="1400" kern="0" dirty="0" err="1"/>
              <a:t>ArrayList</a:t>
            </a:r>
            <a:r>
              <a:rPr lang="en-US" sz="1400" kern="0" dirty="0"/>
              <a:t> would hold objects of type Object, and you would need to cast them to the correct type when retrieving elements -&gt; </a:t>
            </a:r>
            <a:r>
              <a:rPr lang="en-US" sz="1400" kern="0" dirty="0" err="1"/>
              <a:t>ClassCastException</a:t>
            </a:r>
            <a:endParaRPr lang="en-US" sz="1400" kern="0" dirty="0"/>
          </a:p>
          <a:p>
            <a:pPr lvl="1">
              <a:buFont typeface="Courier New" panose="02070309020205020404" pitchFamily="49" charset="0"/>
              <a:buChar char="o"/>
            </a:pPr>
            <a:r>
              <a:rPr lang="en-US" sz="1400" kern="0" dirty="0"/>
              <a:t>Generics enforce, ensuring that only objects of a specific type can be added to a </a:t>
            </a:r>
            <a:r>
              <a:rPr lang="en-US" sz="1400" kern="0" dirty="0" err="1"/>
              <a:t>collectiontype</a:t>
            </a:r>
            <a:r>
              <a:rPr lang="en-US" sz="1400" kern="0" dirty="0"/>
              <a:t> consistency</a:t>
            </a:r>
          </a:p>
          <a:p>
            <a:r>
              <a:rPr lang="en-US" sz="1600" kern="0" dirty="0"/>
              <a:t>Code Reusability - write methods, classes, and interfaces that can operate on any data type which reduces code duplication and increases reusability</a:t>
            </a:r>
          </a:p>
          <a:p>
            <a:r>
              <a:rPr lang="en-US" sz="1600" kern="0" dirty="0"/>
              <a:t>Elimination of Casts – no need to perform explicit casts when retrieving elements from a collection</a:t>
            </a:r>
          </a:p>
        </p:txBody>
      </p:sp>
      <p:sp>
        <p:nvSpPr>
          <p:cNvPr id="9" name="Content Placeholder 2">
            <a:extLst>
              <a:ext uri="{FF2B5EF4-FFF2-40B4-BE49-F238E27FC236}">
                <a16:creationId xmlns:a16="http://schemas.microsoft.com/office/drawing/2014/main" id="{BCC98FF1-56C4-2239-F10C-FFAC2AB08DDA}"/>
              </a:ext>
            </a:extLst>
          </p:cNvPr>
          <p:cNvSpPr txBox="1">
            <a:spLocks/>
          </p:cNvSpPr>
          <p:nvPr/>
        </p:nvSpPr>
        <p:spPr bwMode="auto">
          <a:xfrm>
            <a:off x="7692710" y="3276600"/>
            <a:ext cx="4267200" cy="838200"/>
          </a:xfrm>
          <a:prstGeom prst="rect">
            <a:avLst/>
          </a:prstGeom>
          <a:solidFill>
            <a:schemeClr val="accent5">
              <a:lumMod val="20000"/>
              <a:lumOff val="80000"/>
            </a:schemeClr>
          </a:solid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Font typeface="Wingdings" charset="0"/>
              <a:buChar char="§"/>
              <a:defRPr sz="2400">
                <a:solidFill>
                  <a:schemeClr val="tx1"/>
                </a:solidFill>
                <a:latin typeface="Arial"/>
                <a:ea typeface="ＭＳ Ｐゴシック" charset="0"/>
                <a:cs typeface="ＭＳ Ｐゴシック" charset="0"/>
              </a:defRPr>
            </a:lvl1pPr>
            <a:lvl2pPr marL="742950" indent="-285750" algn="l" rtl="0" eaLnBrk="1" fontAlgn="base" hangingPunct="1">
              <a:spcBef>
                <a:spcPct val="20000"/>
              </a:spcBef>
              <a:spcAft>
                <a:spcPct val="0"/>
              </a:spcAft>
              <a:buFont typeface="Wingdings" charset="0"/>
              <a:buChar char="§"/>
              <a:defRPr sz="2200">
                <a:solidFill>
                  <a:schemeClr val="tx1"/>
                </a:solidFill>
                <a:latin typeface="Arial"/>
                <a:ea typeface="ＭＳ Ｐゴシック" pitchFamily="-32" charset="-128"/>
              </a:defRPr>
            </a:lvl2pPr>
            <a:lvl3pPr marL="1143000" indent="-228600" algn="l" rtl="0" eaLnBrk="1" fontAlgn="base" hangingPunct="1">
              <a:spcBef>
                <a:spcPct val="20000"/>
              </a:spcBef>
              <a:spcAft>
                <a:spcPct val="0"/>
              </a:spcAft>
              <a:buFont typeface="Wingdings" charset="0"/>
              <a:buChar char="§"/>
              <a:defRPr sz="2000">
                <a:solidFill>
                  <a:schemeClr val="tx1"/>
                </a:solidFill>
                <a:latin typeface="Arial"/>
                <a:ea typeface="ＭＳ Ｐゴシック" pitchFamily="-32" charset="-128"/>
              </a:defRPr>
            </a:lvl3pPr>
            <a:lvl4pPr marL="1600200" indent="-228600" algn="l" rtl="0" eaLnBrk="1" fontAlgn="base" hangingPunct="1">
              <a:spcBef>
                <a:spcPct val="20000"/>
              </a:spcBef>
              <a:spcAft>
                <a:spcPct val="0"/>
              </a:spcAft>
              <a:buFont typeface="Wingdings" charset="0"/>
              <a:buChar char="§"/>
              <a:defRPr sz="2000">
                <a:solidFill>
                  <a:schemeClr val="tx1"/>
                </a:solidFill>
                <a:latin typeface="Arial"/>
                <a:ea typeface="ＭＳ Ｐゴシック" pitchFamily="-32" charset="-128"/>
              </a:defRPr>
            </a:lvl4pPr>
            <a:lvl5pPr marL="2057400" indent="-228600" algn="l" rtl="0" eaLnBrk="1" fontAlgn="base" hangingPunct="1">
              <a:spcBef>
                <a:spcPct val="20000"/>
              </a:spcBef>
              <a:spcAft>
                <a:spcPct val="0"/>
              </a:spcAft>
              <a:buFont typeface="Wingdings" charset="0"/>
              <a:buChar char="§"/>
              <a:defRPr sz="2000">
                <a:solidFill>
                  <a:schemeClr val="tx1"/>
                </a:solidFill>
                <a:latin typeface="Arial"/>
                <a:ea typeface="ＭＳ Ｐゴシック" pitchFamily="-32" charset="-128"/>
              </a:defRPr>
            </a:lvl5pPr>
            <a:lvl6pPr marL="2514600" indent="-228600" algn="l" rtl="0" eaLnBrk="1" fontAlgn="base" hangingPunct="1">
              <a:spcBef>
                <a:spcPct val="20000"/>
              </a:spcBef>
              <a:spcAft>
                <a:spcPct val="0"/>
              </a:spcAft>
              <a:buChar char="»"/>
              <a:defRPr sz="2000">
                <a:solidFill>
                  <a:schemeClr val="tx1"/>
                </a:solidFill>
                <a:latin typeface="+mn-lt"/>
                <a:ea typeface="ＭＳ Ｐゴシック" pitchFamily="-32" charset="-128"/>
              </a:defRPr>
            </a:lvl6pPr>
            <a:lvl7pPr marL="2971800" indent="-228600" algn="l" rtl="0" eaLnBrk="1" fontAlgn="base" hangingPunct="1">
              <a:spcBef>
                <a:spcPct val="20000"/>
              </a:spcBef>
              <a:spcAft>
                <a:spcPct val="0"/>
              </a:spcAft>
              <a:buChar char="»"/>
              <a:defRPr sz="2000">
                <a:solidFill>
                  <a:schemeClr val="tx1"/>
                </a:solidFill>
                <a:latin typeface="+mn-lt"/>
                <a:ea typeface="ＭＳ Ｐゴシック" pitchFamily="-32" charset="-128"/>
              </a:defRPr>
            </a:lvl7pPr>
            <a:lvl8pPr marL="3429000" indent="-228600" algn="l" rtl="0" eaLnBrk="1" fontAlgn="base" hangingPunct="1">
              <a:spcBef>
                <a:spcPct val="20000"/>
              </a:spcBef>
              <a:spcAft>
                <a:spcPct val="0"/>
              </a:spcAft>
              <a:buChar char="»"/>
              <a:defRPr sz="2000">
                <a:solidFill>
                  <a:schemeClr val="tx1"/>
                </a:solidFill>
                <a:latin typeface="+mn-lt"/>
                <a:ea typeface="ＭＳ Ｐゴシック" pitchFamily="-32" charset="-128"/>
              </a:defRPr>
            </a:lvl8pPr>
            <a:lvl9pPr marL="3886200" indent="-228600" algn="l" rtl="0" eaLnBrk="1" fontAlgn="base" hangingPunct="1">
              <a:spcBef>
                <a:spcPct val="20000"/>
              </a:spcBef>
              <a:spcAft>
                <a:spcPct val="0"/>
              </a:spcAft>
              <a:buChar char="»"/>
              <a:defRPr sz="2000">
                <a:solidFill>
                  <a:schemeClr val="tx1"/>
                </a:solidFill>
                <a:latin typeface="+mn-lt"/>
                <a:ea typeface="ＭＳ Ｐゴシック" pitchFamily="-32" charset="-128"/>
              </a:defRPr>
            </a:lvl9pPr>
          </a:lstStyle>
          <a:p>
            <a:pPr marL="0" indent="0">
              <a:buNone/>
            </a:pPr>
            <a:r>
              <a:rPr lang="en-US" sz="1800" kern="0" dirty="0"/>
              <a:t>Box&lt;Integer&gt; </a:t>
            </a:r>
            <a:r>
              <a:rPr lang="en-US" sz="1800" kern="0" dirty="0" err="1"/>
              <a:t>integerBox</a:t>
            </a:r>
            <a:r>
              <a:rPr lang="en-US" sz="1800" kern="0" dirty="0"/>
              <a:t> = new Box&lt;&gt;();</a:t>
            </a:r>
          </a:p>
          <a:p>
            <a:pPr marL="0" indent="0">
              <a:buNone/>
            </a:pPr>
            <a:r>
              <a:rPr lang="en-US" sz="1800" kern="0" dirty="0"/>
              <a:t>Box&lt;String&gt; </a:t>
            </a:r>
            <a:r>
              <a:rPr lang="en-US" sz="1800" kern="0" dirty="0" err="1"/>
              <a:t>stringBox</a:t>
            </a:r>
            <a:r>
              <a:rPr lang="en-US" sz="1800" kern="0" dirty="0"/>
              <a:t> = new Box&lt;&gt;();</a:t>
            </a:r>
          </a:p>
        </p:txBody>
      </p:sp>
    </p:spTree>
    <p:extLst>
      <p:ext uri="{BB962C8B-B14F-4D97-AF65-F5344CB8AC3E}">
        <p14:creationId xmlns:p14="http://schemas.microsoft.com/office/powerpoint/2010/main" val="332716878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BE6E41-DCE6-474B-B729-B06A7F64BB1F}"/>
              </a:ext>
            </a:extLst>
          </p:cNvPr>
          <p:cNvSpPr>
            <a:spLocks noGrp="1"/>
          </p:cNvSpPr>
          <p:nvPr>
            <p:ph type="title"/>
          </p:nvPr>
        </p:nvSpPr>
        <p:spPr>
          <a:xfrm>
            <a:off x="653374" y="381000"/>
            <a:ext cx="5899826" cy="685800"/>
          </a:xfrm>
        </p:spPr>
        <p:txBody>
          <a:bodyPr/>
          <a:lstStyle/>
          <a:p>
            <a:r>
              <a:rPr lang="en-US" dirty="0"/>
              <a:t>Generics</a:t>
            </a:r>
          </a:p>
        </p:txBody>
      </p:sp>
      <p:sp>
        <p:nvSpPr>
          <p:cNvPr id="3" name="Content Placeholder 2">
            <a:extLst>
              <a:ext uri="{FF2B5EF4-FFF2-40B4-BE49-F238E27FC236}">
                <a16:creationId xmlns:a16="http://schemas.microsoft.com/office/drawing/2014/main" id="{568F373F-14A0-EC42-8A3C-550EC175739E}"/>
              </a:ext>
            </a:extLst>
          </p:cNvPr>
          <p:cNvSpPr>
            <a:spLocks noGrp="1"/>
          </p:cNvSpPr>
          <p:nvPr>
            <p:ph idx="1"/>
          </p:nvPr>
        </p:nvSpPr>
        <p:spPr>
          <a:xfrm>
            <a:off x="739090" y="1371600"/>
            <a:ext cx="6280826" cy="4114800"/>
          </a:xfrm>
        </p:spPr>
        <p:txBody>
          <a:bodyPr/>
          <a:lstStyle/>
          <a:p>
            <a:pPr marL="0" indent="0">
              <a:buNone/>
            </a:pPr>
            <a:r>
              <a:rPr lang="en-US" sz="2200" b="1" dirty="0"/>
              <a:t>Bounded Type parameters</a:t>
            </a:r>
          </a:p>
          <a:p>
            <a:r>
              <a:rPr lang="en-US" sz="2200" dirty="0"/>
              <a:t>You can restrict the types that can be passed to a generic class using bounded type parameters using </a:t>
            </a:r>
            <a:r>
              <a:rPr lang="en-US" sz="2200" b="1" dirty="0"/>
              <a:t>extends</a:t>
            </a:r>
            <a:r>
              <a:rPr lang="en-US" sz="2200" dirty="0"/>
              <a:t> keyword</a:t>
            </a:r>
          </a:p>
          <a:p>
            <a:r>
              <a:rPr lang="en-US" sz="2200" dirty="0"/>
              <a:t>It allows only classes that extending from Number class</a:t>
            </a:r>
          </a:p>
          <a:p>
            <a:r>
              <a:rPr lang="en-US" sz="2200" dirty="0" err="1"/>
              <a:t>F.e</a:t>
            </a:r>
            <a:r>
              <a:rPr lang="en-US" sz="2200" dirty="0"/>
              <a:t>. T extends Number means that T must be a subclass of Number (e.g., Integer, Double, etc.).</a:t>
            </a:r>
          </a:p>
          <a:p>
            <a:r>
              <a:rPr lang="en-US" sz="2200" dirty="0"/>
              <a:t>This allows you to call methods defined in the Number class on T</a:t>
            </a:r>
          </a:p>
          <a:p>
            <a:endParaRPr lang="en-US" sz="2200" dirty="0"/>
          </a:p>
        </p:txBody>
      </p:sp>
      <p:sp>
        <p:nvSpPr>
          <p:cNvPr id="4" name="Slide Number Placeholder 3">
            <a:extLst>
              <a:ext uri="{FF2B5EF4-FFF2-40B4-BE49-F238E27FC236}">
                <a16:creationId xmlns:a16="http://schemas.microsoft.com/office/drawing/2014/main" id="{EDB9DCDA-5E16-7147-8E04-E25CC3A037C4}"/>
              </a:ext>
            </a:extLst>
          </p:cNvPr>
          <p:cNvSpPr>
            <a:spLocks noGrp="1"/>
          </p:cNvSpPr>
          <p:nvPr>
            <p:ph type="sldNum" sz="quarter" idx="10"/>
          </p:nvPr>
        </p:nvSpPr>
        <p:spPr/>
        <p:txBody>
          <a:bodyPr/>
          <a:lstStyle/>
          <a:p>
            <a:fld id="{A35D118A-333E-D14F-A7CC-F26895C7C671}" type="slidenum">
              <a:rPr lang="en-US" smtClean="0"/>
              <a:t>34</a:t>
            </a:fld>
            <a:endParaRPr lang="en-US" dirty="0"/>
          </a:p>
        </p:txBody>
      </p:sp>
      <p:sp>
        <p:nvSpPr>
          <p:cNvPr id="5" name="Content Placeholder 2">
            <a:extLst>
              <a:ext uri="{FF2B5EF4-FFF2-40B4-BE49-F238E27FC236}">
                <a16:creationId xmlns:a16="http://schemas.microsoft.com/office/drawing/2014/main" id="{90B838AB-66AA-DB61-5F3F-DC36B8B2445F}"/>
              </a:ext>
            </a:extLst>
          </p:cNvPr>
          <p:cNvSpPr txBox="1">
            <a:spLocks/>
          </p:cNvSpPr>
          <p:nvPr/>
        </p:nvSpPr>
        <p:spPr bwMode="auto">
          <a:xfrm>
            <a:off x="7086600" y="1600200"/>
            <a:ext cx="4876800" cy="3124200"/>
          </a:xfrm>
          <a:prstGeom prst="rect">
            <a:avLst/>
          </a:prstGeom>
          <a:solidFill>
            <a:schemeClr val="accent5">
              <a:lumMod val="20000"/>
              <a:lumOff val="80000"/>
            </a:schemeClr>
          </a:solid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Font typeface="Wingdings" charset="0"/>
              <a:buChar char="§"/>
              <a:defRPr sz="2400">
                <a:solidFill>
                  <a:schemeClr val="tx1"/>
                </a:solidFill>
                <a:latin typeface="Arial"/>
                <a:ea typeface="ＭＳ Ｐゴシック" charset="0"/>
                <a:cs typeface="ＭＳ Ｐゴシック" charset="0"/>
              </a:defRPr>
            </a:lvl1pPr>
            <a:lvl2pPr marL="742950" indent="-285750" algn="l" rtl="0" eaLnBrk="1" fontAlgn="base" hangingPunct="1">
              <a:spcBef>
                <a:spcPct val="20000"/>
              </a:spcBef>
              <a:spcAft>
                <a:spcPct val="0"/>
              </a:spcAft>
              <a:buFont typeface="Wingdings" charset="0"/>
              <a:buChar char="§"/>
              <a:defRPr sz="2200">
                <a:solidFill>
                  <a:schemeClr val="tx1"/>
                </a:solidFill>
                <a:latin typeface="Arial"/>
                <a:ea typeface="ＭＳ Ｐゴシック" pitchFamily="-32" charset="-128"/>
              </a:defRPr>
            </a:lvl2pPr>
            <a:lvl3pPr marL="1143000" indent="-228600" algn="l" rtl="0" eaLnBrk="1" fontAlgn="base" hangingPunct="1">
              <a:spcBef>
                <a:spcPct val="20000"/>
              </a:spcBef>
              <a:spcAft>
                <a:spcPct val="0"/>
              </a:spcAft>
              <a:buFont typeface="Wingdings" charset="0"/>
              <a:buChar char="§"/>
              <a:defRPr sz="2000">
                <a:solidFill>
                  <a:schemeClr val="tx1"/>
                </a:solidFill>
                <a:latin typeface="Arial"/>
                <a:ea typeface="ＭＳ Ｐゴシック" pitchFamily="-32" charset="-128"/>
              </a:defRPr>
            </a:lvl3pPr>
            <a:lvl4pPr marL="1600200" indent="-228600" algn="l" rtl="0" eaLnBrk="1" fontAlgn="base" hangingPunct="1">
              <a:spcBef>
                <a:spcPct val="20000"/>
              </a:spcBef>
              <a:spcAft>
                <a:spcPct val="0"/>
              </a:spcAft>
              <a:buFont typeface="Wingdings" charset="0"/>
              <a:buChar char="§"/>
              <a:defRPr sz="2000">
                <a:solidFill>
                  <a:schemeClr val="tx1"/>
                </a:solidFill>
                <a:latin typeface="Arial"/>
                <a:ea typeface="ＭＳ Ｐゴシック" pitchFamily="-32" charset="-128"/>
              </a:defRPr>
            </a:lvl4pPr>
            <a:lvl5pPr marL="2057400" indent="-228600" algn="l" rtl="0" eaLnBrk="1" fontAlgn="base" hangingPunct="1">
              <a:spcBef>
                <a:spcPct val="20000"/>
              </a:spcBef>
              <a:spcAft>
                <a:spcPct val="0"/>
              </a:spcAft>
              <a:buFont typeface="Wingdings" charset="0"/>
              <a:buChar char="§"/>
              <a:defRPr sz="2000">
                <a:solidFill>
                  <a:schemeClr val="tx1"/>
                </a:solidFill>
                <a:latin typeface="Arial"/>
                <a:ea typeface="ＭＳ Ｐゴシック" pitchFamily="-32" charset="-128"/>
              </a:defRPr>
            </a:lvl5pPr>
            <a:lvl6pPr marL="2514600" indent="-228600" algn="l" rtl="0" eaLnBrk="1" fontAlgn="base" hangingPunct="1">
              <a:spcBef>
                <a:spcPct val="20000"/>
              </a:spcBef>
              <a:spcAft>
                <a:spcPct val="0"/>
              </a:spcAft>
              <a:buChar char="»"/>
              <a:defRPr sz="2000">
                <a:solidFill>
                  <a:schemeClr val="tx1"/>
                </a:solidFill>
                <a:latin typeface="+mn-lt"/>
                <a:ea typeface="ＭＳ Ｐゴシック" pitchFamily="-32" charset="-128"/>
              </a:defRPr>
            </a:lvl6pPr>
            <a:lvl7pPr marL="2971800" indent="-228600" algn="l" rtl="0" eaLnBrk="1" fontAlgn="base" hangingPunct="1">
              <a:spcBef>
                <a:spcPct val="20000"/>
              </a:spcBef>
              <a:spcAft>
                <a:spcPct val="0"/>
              </a:spcAft>
              <a:buChar char="»"/>
              <a:defRPr sz="2000">
                <a:solidFill>
                  <a:schemeClr val="tx1"/>
                </a:solidFill>
                <a:latin typeface="+mn-lt"/>
                <a:ea typeface="ＭＳ Ｐゴシック" pitchFamily="-32" charset="-128"/>
              </a:defRPr>
            </a:lvl7pPr>
            <a:lvl8pPr marL="3429000" indent="-228600" algn="l" rtl="0" eaLnBrk="1" fontAlgn="base" hangingPunct="1">
              <a:spcBef>
                <a:spcPct val="20000"/>
              </a:spcBef>
              <a:spcAft>
                <a:spcPct val="0"/>
              </a:spcAft>
              <a:buChar char="»"/>
              <a:defRPr sz="2000">
                <a:solidFill>
                  <a:schemeClr val="tx1"/>
                </a:solidFill>
                <a:latin typeface="+mn-lt"/>
                <a:ea typeface="ＭＳ Ｐゴシック" pitchFamily="-32" charset="-128"/>
              </a:defRPr>
            </a:lvl8pPr>
            <a:lvl9pPr marL="3886200" indent="-228600" algn="l" rtl="0" eaLnBrk="1" fontAlgn="base" hangingPunct="1">
              <a:spcBef>
                <a:spcPct val="20000"/>
              </a:spcBef>
              <a:spcAft>
                <a:spcPct val="0"/>
              </a:spcAft>
              <a:buChar char="»"/>
              <a:defRPr sz="2000">
                <a:solidFill>
                  <a:schemeClr val="tx1"/>
                </a:solidFill>
                <a:latin typeface="+mn-lt"/>
                <a:ea typeface="ＭＳ Ｐゴシック" pitchFamily="-32" charset="-128"/>
              </a:defRPr>
            </a:lvl9pPr>
          </a:lstStyle>
          <a:p>
            <a:pPr marL="0" indent="0">
              <a:buNone/>
            </a:pPr>
            <a:r>
              <a:rPr lang="en-US" sz="1800" kern="0" dirty="0"/>
              <a:t>public class </a:t>
            </a:r>
            <a:r>
              <a:rPr lang="en-US" sz="1800" kern="0" dirty="0" err="1"/>
              <a:t>NumberBox</a:t>
            </a:r>
            <a:r>
              <a:rPr lang="en-US" sz="1800" kern="0" dirty="0"/>
              <a:t>&lt;T extends Number&gt; {    </a:t>
            </a:r>
          </a:p>
          <a:p>
            <a:pPr marL="0" indent="0">
              <a:buNone/>
            </a:pPr>
            <a:r>
              <a:rPr lang="en-US" sz="1800" kern="0" dirty="0"/>
              <a:t>   private T value;    </a:t>
            </a:r>
          </a:p>
          <a:p>
            <a:pPr marL="0" indent="0">
              <a:buNone/>
            </a:pPr>
            <a:endParaRPr lang="en-US" sz="1800" kern="0" dirty="0"/>
          </a:p>
          <a:p>
            <a:pPr marL="0" indent="0">
              <a:buNone/>
            </a:pPr>
            <a:r>
              <a:rPr lang="en-US" sz="1800" kern="0" dirty="0"/>
              <a:t>   public Box(T type){</a:t>
            </a:r>
          </a:p>
          <a:p>
            <a:pPr marL="0" indent="0">
              <a:buNone/>
            </a:pPr>
            <a:r>
              <a:rPr lang="en-US" sz="1800" kern="0" dirty="0"/>
              <a:t>	</a:t>
            </a:r>
            <a:r>
              <a:rPr lang="en-US" sz="1800" kern="0" dirty="0" err="1"/>
              <a:t>this.value</a:t>
            </a:r>
            <a:r>
              <a:rPr lang="en-US" sz="1800" kern="0" dirty="0"/>
              <a:t> = type; }</a:t>
            </a:r>
          </a:p>
          <a:p>
            <a:pPr marL="0" indent="0">
              <a:buNone/>
            </a:pPr>
            <a:endParaRPr lang="en-US" sz="1800" kern="0" dirty="0"/>
          </a:p>
          <a:p>
            <a:pPr marL="0" indent="0">
              <a:buNone/>
            </a:pPr>
            <a:r>
              <a:rPr lang="en-US" sz="1800" kern="0" dirty="0"/>
              <a:t>   public T </a:t>
            </a:r>
            <a:r>
              <a:rPr lang="en-US" sz="1800" kern="0" dirty="0" err="1"/>
              <a:t>getValue</a:t>
            </a:r>
            <a:r>
              <a:rPr lang="en-US" sz="1800" kern="0" dirty="0"/>
              <a:t>() {        </a:t>
            </a:r>
          </a:p>
          <a:p>
            <a:pPr marL="0" indent="0">
              <a:buNone/>
            </a:pPr>
            <a:r>
              <a:rPr lang="en-US" sz="1800" kern="0" dirty="0"/>
              <a:t>	return value; }</a:t>
            </a:r>
          </a:p>
          <a:p>
            <a:pPr marL="0" indent="0">
              <a:buNone/>
            </a:pPr>
            <a:r>
              <a:rPr lang="en-US" sz="1800" kern="0" dirty="0"/>
              <a:t>}</a:t>
            </a:r>
          </a:p>
        </p:txBody>
      </p:sp>
    </p:spTree>
    <p:extLst>
      <p:ext uri="{BB962C8B-B14F-4D97-AF65-F5344CB8AC3E}">
        <p14:creationId xmlns:p14="http://schemas.microsoft.com/office/powerpoint/2010/main" val="67089713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BE6E41-DCE6-474B-B729-B06A7F64BB1F}"/>
              </a:ext>
            </a:extLst>
          </p:cNvPr>
          <p:cNvSpPr>
            <a:spLocks noGrp="1"/>
          </p:cNvSpPr>
          <p:nvPr>
            <p:ph type="title"/>
          </p:nvPr>
        </p:nvSpPr>
        <p:spPr/>
        <p:txBody>
          <a:bodyPr/>
          <a:lstStyle/>
          <a:p>
            <a:r>
              <a:rPr lang="en-US" dirty="0"/>
              <a:t>Generics</a:t>
            </a:r>
          </a:p>
        </p:txBody>
      </p:sp>
      <p:sp>
        <p:nvSpPr>
          <p:cNvPr id="3" name="Content Placeholder 2">
            <a:extLst>
              <a:ext uri="{FF2B5EF4-FFF2-40B4-BE49-F238E27FC236}">
                <a16:creationId xmlns:a16="http://schemas.microsoft.com/office/drawing/2014/main" id="{568F373F-14A0-EC42-8A3C-550EC175739E}"/>
              </a:ext>
            </a:extLst>
          </p:cNvPr>
          <p:cNvSpPr>
            <a:spLocks noGrp="1"/>
          </p:cNvSpPr>
          <p:nvPr>
            <p:ph idx="1"/>
          </p:nvPr>
        </p:nvSpPr>
        <p:spPr>
          <a:xfrm>
            <a:off x="653374" y="1143000"/>
            <a:ext cx="10776626" cy="1552963"/>
          </a:xfrm>
        </p:spPr>
        <p:txBody>
          <a:bodyPr/>
          <a:lstStyle/>
          <a:p>
            <a:r>
              <a:rPr lang="en-US" sz="2000" b="1" dirty="0"/>
              <a:t>Wildcard &lt;?&gt; </a:t>
            </a:r>
            <a:r>
              <a:rPr lang="en-US" sz="2000" dirty="0"/>
              <a:t>represents an unknown type</a:t>
            </a:r>
          </a:p>
          <a:p>
            <a:r>
              <a:rPr lang="en-US" sz="2000" dirty="0"/>
              <a:t>Used in situations where you want to specify that a method can operate on a generic type, but you don't know or don't want to specify the exact type</a:t>
            </a:r>
          </a:p>
          <a:p>
            <a:pPr marL="0" indent="0">
              <a:lnSpc>
                <a:spcPct val="150000"/>
              </a:lnSpc>
              <a:buNone/>
            </a:pPr>
            <a:r>
              <a:rPr lang="en-US" sz="2000" b="1" dirty="0"/>
              <a:t>Types: </a:t>
            </a:r>
          </a:p>
        </p:txBody>
      </p:sp>
      <p:sp>
        <p:nvSpPr>
          <p:cNvPr id="4" name="Slide Number Placeholder 3">
            <a:extLst>
              <a:ext uri="{FF2B5EF4-FFF2-40B4-BE49-F238E27FC236}">
                <a16:creationId xmlns:a16="http://schemas.microsoft.com/office/drawing/2014/main" id="{EDB9DCDA-5E16-7147-8E04-E25CC3A037C4}"/>
              </a:ext>
            </a:extLst>
          </p:cNvPr>
          <p:cNvSpPr>
            <a:spLocks noGrp="1"/>
          </p:cNvSpPr>
          <p:nvPr>
            <p:ph type="sldNum" sz="quarter" idx="10"/>
          </p:nvPr>
        </p:nvSpPr>
        <p:spPr/>
        <p:txBody>
          <a:bodyPr/>
          <a:lstStyle/>
          <a:p>
            <a:fld id="{A35D118A-333E-D14F-A7CC-F26895C7C671}" type="slidenum">
              <a:rPr lang="en-US" smtClean="0"/>
              <a:t>35</a:t>
            </a:fld>
            <a:endParaRPr lang="en-US" dirty="0"/>
          </a:p>
        </p:txBody>
      </p:sp>
      <p:sp>
        <p:nvSpPr>
          <p:cNvPr id="5" name="Content Placeholder 2">
            <a:extLst>
              <a:ext uri="{FF2B5EF4-FFF2-40B4-BE49-F238E27FC236}">
                <a16:creationId xmlns:a16="http://schemas.microsoft.com/office/drawing/2014/main" id="{8D2F9D1C-5911-E1D9-1365-FD4653F518C5}"/>
              </a:ext>
            </a:extLst>
          </p:cNvPr>
          <p:cNvSpPr txBox="1">
            <a:spLocks/>
          </p:cNvSpPr>
          <p:nvPr/>
        </p:nvSpPr>
        <p:spPr bwMode="auto">
          <a:xfrm>
            <a:off x="7384272" y="2695963"/>
            <a:ext cx="4528226" cy="838200"/>
          </a:xfrm>
          <a:prstGeom prst="rect">
            <a:avLst/>
          </a:prstGeom>
          <a:solidFill>
            <a:schemeClr val="accent5">
              <a:lumMod val="20000"/>
              <a:lumOff val="80000"/>
            </a:schemeClr>
          </a:solid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Font typeface="Wingdings" charset="0"/>
              <a:buChar char="§"/>
              <a:defRPr sz="2400">
                <a:solidFill>
                  <a:schemeClr val="tx1"/>
                </a:solidFill>
                <a:latin typeface="Arial"/>
                <a:ea typeface="ＭＳ Ｐゴシック" charset="0"/>
                <a:cs typeface="ＭＳ Ｐゴシック" charset="0"/>
              </a:defRPr>
            </a:lvl1pPr>
            <a:lvl2pPr marL="742950" indent="-285750" algn="l" rtl="0" eaLnBrk="1" fontAlgn="base" hangingPunct="1">
              <a:spcBef>
                <a:spcPct val="20000"/>
              </a:spcBef>
              <a:spcAft>
                <a:spcPct val="0"/>
              </a:spcAft>
              <a:buFont typeface="Wingdings" charset="0"/>
              <a:buChar char="§"/>
              <a:defRPr sz="2200">
                <a:solidFill>
                  <a:schemeClr val="tx1"/>
                </a:solidFill>
                <a:latin typeface="Arial"/>
                <a:ea typeface="ＭＳ Ｐゴシック" pitchFamily="-32" charset="-128"/>
              </a:defRPr>
            </a:lvl2pPr>
            <a:lvl3pPr marL="1143000" indent="-228600" algn="l" rtl="0" eaLnBrk="1" fontAlgn="base" hangingPunct="1">
              <a:spcBef>
                <a:spcPct val="20000"/>
              </a:spcBef>
              <a:spcAft>
                <a:spcPct val="0"/>
              </a:spcAft>
              <a:buFont typeface="Wingdings" charset="0"/>
              <a:buChar char="§"/>
              <a:defRPr sz="2000">
                <a:solidFill>
                  <a:schemeClr val="tx1"/>
                </a:solidFill>
                <a:latin typeface="Arial"/>
                <a:ea typeface="ＭＳ Ｐゴシック" pitchFamily="-32" charset="-128"/>
              </a:defRPr>
            </a:lvl3pPr>
            <a:lvl4pPr marL="1600200" indent="-228600" algn="l" rtl="0" eaLnBrk="1" fontAlgn="base" hangingPunct="1">
              <a:spcBef>
                <a:spcPct val="20000"/>
              </a:spcBef>
              <a:spcAft>
                <a:spcPct val="0"/>
              </a:spcAft>
              <a:buFont typeface="Wingdings" charset="0"/>
              <a:buChar char="§"/>
              <a:defRPr sz="2000">
                <a:solidFill>
                  <a:schemeClr val="tx1"/>
                </a:solidFill>
                <a:latin typeface="Arial"/>
                <a:ea typeface="ＭＳ Ｐゴシック" pitchFamily="-32" charset="-128"/>
              </a:defRPr>
            </a:lvl4pPr>
            <a:lvl5pPr marL="2057400" indent="-228600" algn="l" rtl="0" eaLnBrk="1" fontAlgn="base" hangingPunct="1">
              <a:spcBef>
                <a:spcPct val="20000"/>
              </a:spcBef>
              <a:spcAft>
                <a:spcPct val="0"/>
              </a:spcAft>
              <a:buFont typeface="Wingdings" charset="0"/>
              <a:buChar char="§"/>
              <a:defRPr sz="2000">
                <a:solidFill>
                  <a:schemeClr val="tx1"/>
                </a:solidFill>
                <a:latin typeface="Arial"/>
                <a:ea typeface="ＭＳ Ｐゴシック" pitchFamily="-32" charset="-128"/>
              </a:defRPr>
            </a:lvl5pPr>
            <a:lvl6pPr marL="2514600" indent="-228600" algn="l" rtl="0" eaLnBrk="1" fontAlgn="base" hangingPunct="1">
              <a:spcBef>
                <a:spcPct val="20000"/>
              </a:spcBef>
              <a:spcAft>
                <a:spcPct val="0"/>
              </a:spcAft>
              <a:buChar char="»"/>
              <a:defRPr sz="2000">
                <a:solidFill>
                  <a:schemeClr val="tx1"/>
                </a:solidFill>
                <a:latin typeface="+mn-lt"/>
                <a:ea typeface="ＭＳ Ｐゴシック" pitchFamily="-32" charset="-128"/>
              </a:defRPr>
            </a:lvl6pPr>
            <a:lvl7pPr marL="2971800" indent="-228600" algn="l" rtl="0" eaLnBrk="1" fontAlgn="base" hangingPunct="1">
              <a:spcBef>
                <a:spcPct val="20000"/>
              </a:spcBef>
              <a:spcAft>
                <a:spcPct val="0"/>
              </a:spcAft>
              <a:buChar char="»"/>
              <a:defRPr sz="2000">
                <a:solidFill>
                  <a:schemeClr val="tx1"/>
                </a:solidFill>
                <a:latin typeface="+mn-lt"/>
                <a:ea typeface="ＭＳ Ｐゴシック" pitchFamily="-32" charset="-128"/>
              </a:defRPr>
            </a:lvl7pPr>
            <a:lvl8pPr marL="3429000" indent="-228600" algn="l" rtl="0" eaLnBrk="1" fontAlgn="base" hangingPunct="1">
              <a:spcBef>
                <a:spcPct val="20000"/>
              </a:spcBef>
              <a:spcAft>
                <a:spcPct val="0"/>
              </a:spcAft>
              <a:buChar char="»"/>
              <a:defRPr sz="2000">
                <a:solidFill>
                  <a:schemeClr val="tx1"/>
                </a:solidFill>
                <a:latin typeface="+mn-lt"/>
                <a:ea typeface="ＭＳ Ｐゴシック" pitchFamily="-32" charset="-128"/>
              </a:defRPr>
            </a:lvl8pPr>
            <a:lvl9pPr marL="3886200" indent="-228600" algn="l" rtl="0" eaLnBrk="1" fontAlgn="base" hangingPunct="1">
              <a:spcBef>
                <a:spcPct val="20000"/>
              </a:spcBef>
              <a:spcAft>
                <a:spcPct val="0"/>
              </a:spcAft>
              <a:buChar char="»"/>
              <a:defRPr sz="2000">
                <a:solidFill>
                  <a:schemeClr val="tx1"/>
                </a:solidFill>
                <a:latin typeface="+mn-lt"/>
                <a:ea typeface="ＭＳ Ｐゴシック" pitchFamily="-32" charset="-128"/>
              </a:defRPr>
            </a:lvl9pPr>
          </a:lstStyle>
          <a:p>
            <a:pPr marL="0" indent="0">
              <a:buNone/>
            </a:pPr>
            <a:r>
              <a:rPr lang="en-US" sz="1800" kern="0" dirty="0"/>
              <a:t>public void </a:t>
            </a:r>
            <a:r>
              <a:rPr lang="en-US" sz="1800" kern="0" dirty="0" err="1"/>
              <a:t>printBox</a:t>
            </a:r>
            <a:r>
              <a:rPr lang="en-US" sz="1800" kern="0" dirty="0"/>
              <a:t> ( Box&lt;?&gt; box ) {</a:t>
            </a:r>
          </a:p>
          <a:p>
            <a:pPr marL="0" indent="0">
              <a:buNone/>
            </a:pPr>
            <a:r>
              <a:rPr lang="en-US" sz="1800" kern="0" dirty="0"/>
              <a:t>    </a:t>
            </a:r>
            <a:r>
              <a:rPr lang="en-US" sz="1800" kern="0" dirty="0" err="1"/>
              <a:t>System.out.println</a:t>
            </a:r>
            <a:r>
              <a:rPr lang="en-US" sz="1800" kern="0" dirty="0"/>
              <a:t>( </a:t>
            </a:r>
            <a:r>
              <a:rPr lang="en-US" sz="1800" kern="0" dirty="0" err="1"/>
              <a:t>box.getValue</a:t>
            </a:r>
            <a:r>
              <a:rPr lang="en-US" sz="1800" kern="0" dirty="0"/>
              <a:t>());}</a:t>
            </a:r>
          </a:p>
        </p:txBody>
      </p:sp>
      <p:sp>
        <p:nvSpPr>
          <p:cNvPr id="6" name="Content Placeholder 2">
            <a:extLst>
              <a:ext uri="{FF2B5EF4-FFF2-40B4-BE49-F238E27FC236}">
                <a16:creationId xmlns:a16="http://schemas.microsoft.com/office/drawing/2014/main" id="{99FFE074-139D-55A4-9075-4D10D17CC948}"/>
              </a:ext>
            </a:extLst>
          </p:cNvPr>
          <p:cNvSpPr txBox="1">
            <a:spLocks/>
          </p:cNvSpPr>
          <p:nvPr/>
        </p:nvSpPr>
        <p:spPr bwMode="auto">
          <a:xfrm>
            <a:off x="762000" y="2695963"/>
            <a:ext cx="6629400" cy="1336287"/>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Font typeface="Wingdings" charset="0"/>
              <a:buChar char="§"/>
              <a:defRPr sz="2400">
                <a:solidFill>
                  <a:schemeClr val="tx1"/>
                </a:solidFill>
                <a:latin typeface="Arial"/>
                <a:ea typeface="ＭＳ Ｐゴシック" charset="0"/>
                <a:cs typeface="ＭＳ Ｐゴシック" charset="0"/>
              </a:defRPr>
            </a:lvl1pPr>
            <a:lvl2pPr marL="742950" indent="-285750" algn="l" rtl="0" eaLnBrk="1" fontAlgn="base" hangingPunct="1">
              <a:spcBef>
                <a:spcPct val="20000"/>
              </a:spcBef>
              <a:spcAft>
                <a:spcPct val="0"/>
              </a:spcAft>
              <a:buFont typeface="Wingdings" charset="0"/>
              <a:buChar char="§"/>
              <a:defRPr sz="2200">
                <a:solidFill>
                  <a:schemeClr val="tx1"/>
                </a:solidFill>
                <a:latin typeface="Arial"/>
                <a:ea typeface="ＭＳ Ｐゴシック" pitchFamily="-32" charset="-128"/>
              </a:defRPr>
            </a:lvl2pPr>
            <a:lvl3pPr marL="1143000" indent="-228600" algn="l" rtl="0" eaLnBrk="1" fontAlgn="base" hangingPunct="1">
              <a:spcBef>
                <a:spcPct val="20000"/>
              </a:spcBef>
              <a:spcAft>
                <a:spcPct val="0"/>
              </a:spcAft>
              <a:buFont typeface="Wingdings" charset="0"/>
              <a:buChar char="§"/>
              <a:defRPr sz="2000">
                <a:solidFill>
                  <a:schemeClr val="tx1"/>
                </a:solidFill>
                <a:latin typeface="Arial"/>
                <a:ea typeface="ＭＳ Ｐゴシック" pitchFamily="-32" charset="-128"/>
              </a:defRPr>
            </a:lvl3pPr>
            <a:lvl4pPr marL="1600200" indent="-228600" algn="l" rtl="0" eaLnBrk="1" fontAlgn="base" hangingPunct="1">
              <a:spcBef>
                <a:spcPct val="20000"/>
              </a:spcBef>
              <a:spcAft>
                <a:spcPct val="0"/>
              </a:spcAft>
              <a:buFont typeface="Wingdings" charset="0"/>
              <a:buChar char="§"/>
              <a:defRPr sz="2000">
                <a:solidFill>
                  <a:schemeClr val="tx1"/>
                </a:solidFill>
                <a:latin typeface="Arial"/>
                <a:ea typeface="ＭＳ Ｐゴシック" pitchFamily="-32" charset="-128"/>
              </a:defRPr>
            </a:lvl4pPr>
            <a:lvl5pPr marL="2057400" indent="-228600" algn="l" rtl="0" eaLnBrk="1" fontAlgn="base" hangingPunct="1">
              <a:spcBef>
                <a:spcPct val="20000"/>
              </a:spcBef>
              <a:spcAft>
                <a:spcPct val="0"/>
              </a:spcAft>
              <a:buFont typeface="Wingdings" charset="0"/>
              <a:buChar char="§"/>
              <a:defRPr sz="2000">
                <a:solidFill>
                  <a:schemeClr val="tx1"/>
                </a:solidFill>
                <a:latin typeface="Arial"/>
                <a:ea typeface="ＭＳ Ｐゴシック" pitchFamily="-32" charset="-128"/>
              </a:defRPr>
            </a:lvl5pPr>
            <a:lvl6pPr marL="2514600" indent="-228600" algn="l" rtl="0" eaLnBrk="1" fontAlgn="base" hangingPunct="1">
              <a:spcBef>
                <a:spcPct val="20000"/>
              </a:spcBef>
              <a:spcAft>
                <a:spcPct val="0"/>
              </a:spcAft>
              <a:buChar char="»"/>
              <a:defRPr sz="2000">
                <a:solidFill>
                  <a:schemeClr val="tx1"/>
                </a:solidFill>
                <a:latin typeface="+mn-lt"/>
                <a:ea typeface="ＭＳ Ｐゴシック" pitchFamily="-32" charset="-128"/>
              </a:defRPr>
            </a:lvl6pPr>
            <a:lvl7pPr marL="2971800" indent="-228600" algn="l" rtl="0" eaLnBrk="1" fontAlgn="base" hangingPunct="1">
              <a:spcBef>
                <a:spcPct val="20000"/>
              </a:spcBef>
              <a:spcAft>
                <a:spcPct val="0"/>
              </a:spcAft>
              <a:buChar char="»"/>
              <a:defRPr sz="2000">
                <a:solidFill>
                  <a:schemeClr val="tx1"/>
                </a:solidFill>
                <a:latin typeface="+mn-lt"/>
                <a:ea typeface="ＭＳ Ｐゴシック" pitchFamily="-32" charset="-128"/>
              </a:defRPr>
            </a:lvl7pPr>
            <a:lvl8pPr marL="3429000" indent="-228600" algn="l" rtl="0" eaLnBrk="1" fontAlgn="base" hangingPunct="1">
              <a:spcBef>
                <a:spcPct val="20000"/>
              </a:spcBef>
              <a:spcAft>
                <a:spcPct val="0"/>
              </a:spcAft>
              <a:buChar char="»"/>
              <a:defRPr sz="2000">
                <a:solidFill>
                  <a:schemeClr val="tx1"/>
                </a:solidFill>
                <a:latin typeface="+mn-lt"/>
                <a:ea typeface="ＭＳ Ｐゴシック" pitchFamily="-32" charset="-128"/>
              </a:defRPr>
            </a:lvl8pPr>
            <a:lvl9pPr marL="3886200" indent="-228600" algn="l" rtl="0" eaLnBrk="1" fontAlgn="base" hangingPunct="1">
              <a:spcBef>
                <a:spcPct val="20000"/>
              </a:spcBef>
              <a:spcAft>
                <a:spcPct val="0"/>
              </a:spcAft>
              <a:buChar char="»"/>
              <a:defRPr sz="2000">
                <a:solidFill>
                  <a:schemeClr val="tx1"/>
                </a:solidFill>
                <a:latin typeface="+mn-lt"/>
                <a:ea typeface="ＭＳ Ｐゴシック" pitchFamily="-32" charset="-128"/>
              </a:defRPr>
            </a:lvl9pPr>
          </a:lstStyle>
          <a:p>
            <a:r>
              <a:rPr lang="en-US" sz="2000" b="1" kern="0" dirty="0"/>
              <a:t>Unbounded</a:t>
            </a:r>
            <a:r>
              <a:rPr lang="en-US" sz="2000" kern="0" dirty="0"/>
              <a:t> - when you want to allow any type to be used but don't need to use the type in a way that requires knowledge of its specific type</a:t>
            </a:r>
          </a:p>
          <a:p>
            <a:endParaRPr lang="en-US" sz="2000" kern="0" dirty="0"/>
          </a:p>
        </p:txBody>
      </p:sp>
      <p:sp>
        <p:nvSpPr>
          <p:cNvPr id="7" name="Content Placeholder 2">
            <a:extLst>
              <a:ext uri="{FF2B5EF4-FFF2-40B4-BE49-F238E27FC236}">
                <a16:creationId xmlns:a16="http://schemas.microsoft.com/office/drawing/2014/main" id="{B9F1234E-46F2-9248-9AAD-6EC1D81F3EE7}"/>
              </a:ext>
            </a:extLst>
          </p:cNvPr>
          <p:cNvSpPr txBox="1">
            <a:spLocks/>
          </p:cNvSpPr>
          <p:nvPr/>
        </p:nvSpPr>
        <p:spPr bwMode="auto">
          <a:xfrm>
            <a:off x="755377" y="3812593"/>
            <a:ext cx="6527397" cy="1114037"/>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Font typeface="Wingdings" charset="0"/>
              <a:buChar char="§"/>
              <a:defRPr sz="2400">
                <a:solidFill>
                  <a:schemeClr val="tx1"/>
                </a:solidFill>
                <a:latin typeface="Arial"/>
                <a:ea typeface="ＭＳ Ｐゴシック" charset="0"/>
                <a:cs typeface="ＭＳ Ｐゴシック" charset="0"/>
              </a:defRPr>
            </a:lvl1pPr>
            <a:lvl2pPr marL="742950" indent="-285750" algn="l" rtl="0" eaLnBrk="1" fontAlgn="base" hangingPunct="1">
              <a:spcBef>
                <a:spcPct val="20000"/>
              </a:spcBef>
              <a:spcAft>
                <a:spcPct val="0"/>
              </a:spcAft>
              <a:buFont typeface="Wingdings" charset="0"/>
              <a:buChar char="§"/>
              <a:defRPr sz="2200">
                <a:solidFill>
                  <a:schemeClr val="tx1"/>
                </a:solidFill>
                <a:latin typeface="Arial"/>
                <a:ea typeface="ＭＳ Ｐゴシック" pitchFamily="-32" charset="-128"/>
              </a:defRPr>
            </a:lvl2pPr>
            <a:lvl3pPr marL="1143000" indent="-228600" algn="l" rtl="0" eaLnBrk="1" fontAlgn="base" hangingPunct="1">
              <a:spcBef>
                <a:spcPct val="20000"/>
              </a:spcBef>
              <a:spcAft>
                <a:spcPct val="0"/>
              </a:spcAft>
              <a:buFont typeface="Wingdings" charset="0"/>
              <a:buChar char="§"/>
              <a:defRPr sz="2000">
                <a:solidFill>
                  <a:schemeClr val="tx1"/>
                </a:solidFill>
                <a:latin typeface="Arial"/>
                <a:ea typeface="ＭＳ Ｐゴシック" pitchFamily="-32" charset="-128"/>
              </a:defRPr>
            </a:lvl3pPr>
            <a:lvl4pPr marL="1600200" indent="-228600" algn="l" rtl="0" eaLnBrk="1" fontAlgn="base" hangingPunct="1">
              <a:spcBef>
                <a:spcPct val="20000"/>
              </a:spcBef>
              <a:spcAft>
                <a:spcPct val="0"/>
              </a:spcAft>
              <a:buFont typeface="Wingdings" charset="0"/>
              <a:buChar char="§"/>
              <a:defRPr sz="2000">
                <a:solidFill>
                  <a:schemeClr val="tx1"/>
                </a:solidFill>
                <a:latin typeface="Arial"/>
                <a:ea typeface="ＭＳ Ｐゴシック" pitchFamily="-32" charset="-128"/>
              </a:defRPr>
            </a:lvl4pPr>
            <a:lvl5pPr marL="2057400" indent="-228600" algn="l" rtl="0" eaLnBrk="1" fontAlgn="base" hangingPunct="1">
              <a:spcBef>
                <a:spcPct val="20000"/>
              </a:spcBef>
              <a:spcAft>
                <a:spcPct val="0"/>
              </a:spcAft>
              <a:buFont typeface="Wingdings" charset="0"/>
              <a:buChar char="§"/>
              <a:defRPr sz="2000">
                <a:solidFill>
                  <a:schemeClr val="tx1"/>
                </a:solidFill>
                <a:latin typeface="Arial"/>
                <a:ea typeface="ＭＳ Ｐゴシック" pitchFamily="-32" charset="-128"/>
              </a:defRPr>
            </a:lvl5pPr>
            <a:lvl6pPr marL="2514600" indent="-228600" algn="l" rtl="0" eaLnBrk="1" fontAlgn="base" hangingPunct="1">
              <a:spcBef>
                <a:spcPct val="20000"/>
              </a:spcBef>
              <a:spcAft>
                <a:spcPct val="0"/>
              </a:spcAft>
              <a:buChar char="»"/>
              <a:defRPr sz="2000">
                <a:solidFill>
                  <a:schemeClr val="tx1"/>
                </a:solidFill>
                <a:latin typeface="+mn-lt"/>
                <a:ea typeface="ＭＳ Ｐゴシック" pitchFamily="-32" charset="-128"/>
              </a:defRPr>
            </a:lvl6pPr>
            <a:lvl7pPr marL="2971800" indent="-228600" algn="l" rtl="0" eaLnBrk="1" fontAlgn="base" hangingPunct="1">
              <a:spcBef>
                <a:spcPct val="20000"/>
              </a:spcBef>
              <a:spcAft>
                <a:spcPct val="0"/>
              </a:spcAft>
              <a:buChar char="»"/>
              <a:defRPr sz="2000">
                <a:solidFill>
                  <a:schemeClr val="tx1"/>
                </a:solidFill>
                <a:latin typeface="+mn-lt"/>
                <a:ea typeface="ＭＳ Ｐゴシック" pitchFamily="-32" charset="-128"/>
              </a:defRPr>
            </a:lvl7pPr>
            <a:lvl8pPr marL="3429000" indent="-228600" algn="l" rtl="0" eaLnBrk="1" fontAlgn="base" hangingPunct="1">
              <a:spcBef>
                <a:spcPct val="20000"/>
              </a:spcBef>
              <a:spcAft>
                <a:spcPct val="0"/>
              </a:spcAft>
              <a:buChar char="»"/>
              <a:defRPr sz="2000">
                <a:solidFill>
                  <a:schemeClr val="tx1"/>
                </a:solidFill>
                <a:latin typeface="+mn-lt"/>
                <a:ea typeface="ＭＳ Ｐゴシック" pitchFamily="-32" charset="-128"/>
              </a:defRPr>
            </a:lvl8pPr>
            <a:lvl9pPr marL="3886200" indent="-228600" algn="l" rtl="0" eaLnBrk="1" fontAlgn="base" hangingPunct="1">
              <a:spcBef>
                <a:spcPct val="20000"/>
              </a:spcBef>
              <a:spcAft>
                <a:spcPct val="0"/>
              </a:spcAft>
              <a:buChar char="»"/>
              <a:defRPr sz="2000">
                <a:solidFill>
                  <a:schemeClr val="tx1"/>
                </a:solidFill>
                <a:latin typeface="+mn-lt"/>
                <a:ea typeface="ＭＳ Ｐゴシック" pitchFamily="-32" charset="-128"/>
              </a:defRPr>
            </a:lvl9pPr>
          </a:lstStyle>
          <a:p>
            <a:r>
              <a:rPr lang="en-US" sz="2000" b="1" kern="0" dirty="0"/>
              <a:t>Upper-Bounded</a:t>
            </a:r>
            <a:r>
              <a:rPr lang="en-US" sz="2000" kern="0" dirty="0"/>
              <a:t> - restricts the unknown type to be a subtype of a specified type T. This means that you can pass a type that is T or any subclass of T</a:t>
            </a:r>
          </a:p>
        </p:txBody>
      </p:sp>
      <p:sp>
        <p:nvSpPr>
          <p:cNvPr id="8" name="Content Placeholder 2">
            <a:extLst>
              <a:ext uri="{FF2B5EF4-FFF2-40B4-BE49-F238E27FC236}">
                <a16:creationId xmlns:a16="http://schemas.microsoft.com/office/drawing/2014/main" id="{433CD738-4761-848E-BDED-F86A662125CC}"/>
              </a:ext>
            </a:extLst>
          </p:cNvPr>
          <p:cNvSpPr txBox="1">
            <a:spLocks/>
          </p:cNvSpPr>
          <p:nvPr/>
        </p:nvSpPr>
        <p:spPr bwMode="auto">
          <a:xfrm>
            <a:off x="754872" y="5047738"/>
            <a:ext cx="6629400" cy="1114037"/>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Font typeface="Wingdings" charset="0"/>
              <a:buChar char="§"/>
              <a:defRPr sz="2400">
                <a:solidFill>
                  <a:schemeClr val="tx1"/>
                </a:solidFill>
                <a:latin typeface="Arial"/>
                <a:ea typeface="ＭＳ Ｐゴシック" charset="0"/>
                <a:cs typeface="ＭＳ Ｐゴシック" charset="0"/>
              </a:defRPr>
            </a:lvl1pPr>
            <a:lvl2pPr marL="742950" indent="-285750" algn="l" rtl="0" eaLnBrk="1" fontAlgn="base" hangingPunct="1">
              <a:spcBef>
                <a:spcPct val="20000"/>
              </a:spcBef>
              <a:spcAft>
                <a:spcPct val="0"/>
              </a:spcAft>
              <a:buFont typeface="Wingdings" charset="0"/>
              <a:buChar char="§"/>
              <a:defRPr sz="2200">
                <a:solidFill>
                  <a:schemeClr val="tx1"/>
                </a:solidFill>
                <a:latin typeface="Arial"/>
                <a:ea typeface="ＭＳ Ｐゴシック" pitchFamily="-32" charset="-128"/>
              </a:defRPr>
            </a:lvl2pPr>
            <a:lvl3pPr marL="1143000" indent="-228600" algn="l" rtl="0" eaLnBrk="1" fontAlgn="base" hangingPunct="1">
              <a:spcBef>
                <a:spcPct val="20000"/>
              </a:spcBef>
              <a:spcAft>
                <a:spcPct val="0"/>
              </a:spcAft>
              <a:buFont typeface="Wingdings" charset="0"/>
              <a:buChar char="§"/>
              <a:defRPr sz="2000">
                <a:solidFill>
                  <a:schemeClr val="tx1"/>
                </a:solidFill>
                <a:latin typeface="Arial"/>
                <a:ea typeface="ＭＳ Ｐゴシック" pitchFamily="-32" charset="-128"/>
              </a:defRPr>
            </a:lvl3pPr>
            <a:lvl4pPr marL="1600200" indent="-228600" algn="l" rtl="0" eaLnBrk="1" fontAlgn="base" hangingPunct="1">
              <a:spcBef>
                <a:spcPct val="20000"/>
              </a:spcBef>
              <a:spcAft>
                <a:spcPct val="0"/>
              </a:spcAft>
              <a:buFont typeface="Wingdings" charset="0"/>
              <a:buChar char="§"/>
              <a:defRPr sz="2000">
                <a:solidFill>
                  <a:schemeClr val="tx1"/>
                </a:solidFill>
                <a:latin typeface="Arial"/>
                <a:ea typeface="ＭＳ Ｐゴシック" pitchFamily="-32" charset="-128"/>
              </a:defRPr>
            </a:lvl4pPr>
            <a:lvl5pPr marL="2057400" indent="-228600" algn="l" rtl="0" eaLnBrk="1" fontAlgn="base" hangingPunct="1">
              <a:spcBef>
                <a:spcPct val="20000"/>
              </a:spcBef>
              <a:spcAft>
                <a:spcPct val="0"/>
              </a:spcAft>
              <a:buFont typeface="Wingdings" charset="0"/>
              <a:buChar char="§"/>
              <a:defRPr sz="2000">
                <a:solidFill>
                  <a:schemeClr val="tx1"/>
                </a:solidFill>
                <a:latin typeface="Arial"/>
                <a:ea typeface="ＭＳ Ｐゴシック" pitchFamily="-32" charset="-128"/>
              </a:defRPr>
            </a:lvl5pPr>
            <a:lvl6pPr marL="2514600" indent="-228600" algn="l" rtl="0" eaLnBrk="1" fontAlgn="base" hangingPunct="1">
              <a:spcBef>
                <a:spcPct val="20000"/>
              </a:spcBef>
              <a:spcAft>
                <a:spcPct val="0"/>
              </a:spcAft>
              <a:buChar char="»"/>
              <a:defRPr sz="2000">
                <a:solidFill>
                  <a:schemeClr val="tx1"/>
                </a:solidFill>
                <a:latin typeface="+mn-lt"/>
                <a:ea typeface="ＭＳ Ｐゴシック" pitchFamily="-32" charset="-128"/>
              </a:defRPr>
            </a:lvl6pPr>
            <a:lvl7pPr marL="2971800" indent="-228600" algn="l" rtl="0" eaLnBrk="1" fontAlgn="base" hangingPunct="1">
              <a:spcBef>
                <a:spcPct val="20000"/>
              </a:spcBef>
              <a:spcAft>
                <a:spcPct val="0"/>
              </a:spcAft>
              <a:buChar char="»"/>
              <a:defRPr sz="2000">
                <a:solidFill>
                  <a:schemeClr val="tx1"/>
                </a:solidFill>
                <a:latin typeface="+mn-lt"/>
                <a:ea typeface="ＭＳ Ｐゴシック" pitchFamily="-32" charset="-128"/>
              </a:defRPr>
            </a:lvl7pPr>
            <a:lvl8pPr marL="3429000" indent="-228600" algn="l" rtl="0" eaLnBrk="1" fontAlgn="base" hangingPunct="1">
              <a:spcBef>
                <a:spcPct val="20000"/>
              </a:spcBef>
              <a:spcAft>
                <a:spcPct val="0"/>
              </a:spcAft>
              <a:buChar char="»"/>
              <a:defRPr sz="2000">
                <a:solidFill>
                  <a:schemeClr val="tx1"/>
                </a:solidFill>
                <a:latin typeface="+mn-lt"/>
                <a:ea typeface="ＭＳ Ｐゴシック" pitchFamily="-32" charset="-128"/>
              </a:defRPr>
            </a:lvl8pPr>
            <a:lvl9pPr marL="3886200" indent="-228600" algn="l" rtl="0" eaLnBrk="1" fontAlgn="base" hangingPunct="1">
              <a:spcBef>
                <a:spcPct val="20000"/>
              </a:spcBef>
              <a:spcAft>
                <a:spcPct val="0"/>
              </a:spcAft>
              <a:buChar char="»"/>
              <a:defRPr sz="2000">
                <a:solidFill>
                  <a:schemeClr val="tx1"/>
                </a:solidFill>
                <a:latin typeface="+mn-lt"/>
                <a:ea typeface="ＭＳ Ｐゴシック" pitchFamily="-32" charset="-128"/>
              </a:defRPr>
            </a:lvl9pPr>
          </a:lstStyle>
          <a:p>
            <a:r>
              <a:rPr lang="en-US" sz="2000" b="1" kern="0" dirty="0"/>
              <a:t>Lower-Bounded</a:t>
            </a:r>
            <a:r>
              <a:rPr lang="en-US" sz="2000" kern="0" dirty="0"/>
              <a:t> - restricts the unknown type to be a supertype of a specified type T. This means that you can pass a type that is T or any superclass of T</a:t>
            </a:r>
          </a:p>
        </p:txBody>
      </p:sp>
      <p:sp>
        <p:nvSpPr>
          <p:cNvPr id="9" name="Content Placeholder 2">
            <a:extLst>
              <a:ext uri="{FF2B5EF4-FFF2-40B4-BE49-F238E27FC236}">
                <a16:creationId xmlns:a16="http://schemas.microsoft.com/office/drawing/2014/main" id="{A3DDCB27-B271-6C54-51C0-EC9C96F003B1}"/>
              </a:ext>
            </a:extLst>
          </p:cNvPr>
          <p:cNvSpPr txBox="1">
            <a:spLocks/>
          </p:cNvSpPr>
          <p:nvPr/>
        </p:nvSpPr>
        <p:spPr bwMode="auto">
          <a:xfrm>
            <a:off x="7384777" y="3853710"/>
            <a:ext cx="4528226" cy="1025489"/>
          </a:xfrm>
          <a:prstGeom prst="rect">
            <a:avLst/>
          </a:prstGeom>
          <a:solidFill>
            <a:schemeClr val="accent5">
              <a:lumMod val="20000"/>
              <a:lumOff val="80000"/>
            </a:schemeClr>
          </a:solid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Font typeface="Wingdings" charset="0"/>
              <a:buChar char="§"/>
              <a:defRPr sz="2400">
                <a:solidFill>
                  <a:schemeClr val="tx1"/>
                </a:solidFill>
                <a:latin typeface="Arial"/>
                <a:ea typeface="ＭＳ Ｐゴシック" charset="0"/>
                <a:cs typeface="ＭＳ Ｐゴシック" charset="0"/>
              </a:defRPr>
            </a:lvl1pPr>
            <a:lvl2pPr marL="742950" indent="-285750" algn="l" rtl="0" eaLnBrk="1" fontAlgn="base" hangingPunct="1">
              <a:spcBef>
                <a:spcPct val="20000"/>
              </a:spcBef>
              <a:spcAft>
                <a:spcPct val="0"/>
              </a:spcAft>
              <a:buFont typeface="Wingdings" charset="0"/>
              <a:buChar char="§"/>
              <a:defRPr sz="2200">
                <a:solidFill>
                  <a:schemeClr val="tx1"/>
                </a:solidFill>
                <a:latin typeface="Arial"/>
                <a:ea typeface="ＭＳ Ｐゴシック" pitchFamily="-32" charset="-128"/>
              </a:defRPr>
            </a:lvl2pPr>
            <a:lvl3pPr marL="1143000" indent="-228600" algn="l" rtl="0" eaLnBrk="1" fontAlgn="base" hangingPunct="1">
              <a:spcBef>
                <a:spcPct val="20000"/>
              </a:spcBef>
              <a:spcAft>
                <a:spcPct val="0"/>
              </a:spcAft>
              <a:buFont typeface="Wingdings" charset="0"/>
              <a:buChar char="§"/>
              <a:defRPr sz="2000">
                <a:solidFill>
                  <a:schemeClr val="tx1"/>
                </a:solidFill>
                <a:latin typeface="Arial"/>
                <a:ea typeface="ＭＳ Ｐゴシック" pitchFamily="-32" charset="-128"/>
              </a:defRPr>
            </a:lvl3pPr>
            <a:lvl4pPr marL="1600200" indent="-228600" algn="l" rtl="0" eaLnBrk="1" fontAlgn="base" hangingPunct="1">
              <a:spcBef>
                <a:spcPct val="20000"/>
              </a:spcBef>
              <a:spcAft>
                <a:spcPct val="0"/>
              </a:spcAft>
              <a:buFont typeface="Wingdings" charset="0"/>
              <a:buChar char="§"/>
              <a:defRPr sz="2000">
                <a:solidFill>
                  <a:schemeClr val="tx1"/>
                </a:solidFill>
                <a:latin typeface="Arial"/>
                <a:ea typeface="ＭＳ Ｐゴシック" pitchFamily="-32" charset="-128"/>
              </a:defRPr>
            </a:lvl4pPr>
            <a:lvl5pPr marL="2057400" indent="-228600" algn="l" rtl="0" eaLnBrk="1" fontAlgn="base" hangingPunct="1">
              <a:spcBef>
                <a:spcPct val="20000"/>
              </a:spcBef>
              <a:spcAft>
                <a:spcPct val="0"/>
              </a:spcAft>
              <a:buFont typeface="Wingdings" charset="0"/>
              <a:buChar char="§"/>
              <a:defRPr sz="2000">
                <a:solidFill>
                  <a:schemeClr val="tx1"/>
                </a:solidFill>
                <a:latin typeface="Arial"/>
                <a:ea typeface="ＭＳ Ｐゴシック" pitchFamily="-32" charset="-128"/>
              </a:defRPr>
            </a:lvl5pPr>
            <a:lvl6pPr marL="2514600" indent="-228600" algn="l" rtl="0" eaLnBrk="1" fontAlgn="base" hangingPunct="1">
              <a:spcBef>
                <a:spcPct val="20000"/>
              </a:spcBef>
              <a:spcAft>
                <a:spcPct val="0"/>
              </a:spcAft>
              <a:buChar char="»"/>
              <a:defRPr sz="2000">
                <a:solidFill>
                  <a:schemeClr val="tx1"/>
                </a:solidFill>
                <a:latin typeface="+mn-lt"/>
                <a:ea typeface="ＭＳ Ｐゴシック" pitchFamily="-32" charset="-128"/>
              </a:defRPr>
            </a:lvl6pPr>
            <a:lvl7pPr marL="2971800" indent="-228600" algn="l" rtl="0" eaLnBrk="1" fontAlgn="base" hangingPunct="1">
              <a:spcBef>
                <a:spcPct val="20000"/>
              </a:spcBef>
              <a:spcAft>
                <a:spcPct val="0"/>
              </a:spcAft>
              <a:buChar char="»"/>
              <a:defRPr sz="2000">
                <a:solidFill>
                  <a:schemeClr val="tx1"/>
                </a:solidFill>
                <a:latin typeface="+mn-lt"/>
                <a:ea typeface="ＭＳ Ｐゴシック" pitchFamily="-32" charset="-128"/>
              </a:defRPr>
            </a:lvl7pPr>
            <a:lvl8pPr marL="3429000" indent="-228600" algn="l" rtl="0" eaLnBrk="1" fontAlgn="base" hangingPunct="1">
              <a:spcBef>
                <a:spcPct val="20000"/>
              </a:spcBef>
              <a:spcAft>
                <a:spcPct val="0"/>
              </a:spcAft>
              <a:buChar char="»"/>
              <a:defRPr sz="2000">
                <a:solidFill>
                  <a:schemeClr val="tx1"/>
                </a:solidFill>
                <a:latin typeface="+mn-lt"/>
                <a:ea typeface="ＭＳ Ｐゴシック" pitchFamily="-32" charset="-128"/>
              </a:defRPr>
            </a:lvl8pPr>
            <a:lvl9pPr marL="3886200" indent="-228600" algn="l" rtl="0" eaLnBrk="1" fontAlgn="base" hangingPunct="1">
              <a:spcBef>
                <a:spcPct val="20000"/>
              </a:spcBef>
              <a:spcAft>
                <a:spcPct val="0"/>
              </a:spcAft>
              <a:buChar char="»"/>
              <a:defRPr sz="2000">
                <a:solidFill>
                  <a:schemeClr val="tx1"/>
                </a:solidFill>
                <a:latin typeface="+mn-lt"/>
                <a:ea typeface="ＭＳ Ｐゴシック" pitchFamily="-32" charset="-128"/>
              </a:defRPr>
            </a:lvl9pPr>
          </a:lstStyle>
          <a:p>
            <a:pPr marL="0" indent="0">
              <a:buNone/>
            </a:pPr>
            <a:r>
              <a:rPr lang="en-US" sz="1800" kern="0" dirty="0"/>
              <a:t>public void </a:t>
            </a:r>
            <a:r>
              <a:rPr lang="en-US" sz="1800" kern="0" dirty="0" err="1"/>
              <a:t>printNumberBox</a:t>
            </a:r>
            <a:r>
              <a:rPr lang="en-US" sz="1800" kern="0" dirty="0"/>
              <a:t>(Box&lt;? extends Number&gt; box) {</a:t>
            </a:r>
          </a:p>
          <a:p>
            <a:pPr marL="0" indent="0">
              <a:buNone/>
            </a:pPr>
            <a:r>
              <a:rPr lang="en-US" sz="1800" kern="0" dirty="0"/>
              <a:t>    </a:t>
            </a:r>
            <a:r>
              <a:rPr lang="en-US" sz="1800" kern="0" dirty="0" err="1"/>
              <a:t>System.out.println</a:t>
            </a:r>
            <a:r>
              <a:rPr lang="en-US" sz="1800" kern="0" dirty="0"/>
              <a:t>(</a:t>
            </a:r>
            <a:r>
              <a:rPr lang="en-US" sz="1800" kern="0" dirty="0" err="1"/>
              <a:t>box.getValue</a:t>
            </a:r>
            <a:r>
              <a:rPr lang="en-US" sz="1800" kern="0" dirty="0"/>
              <a:t>());}</a:t>
            </a:r>
          </a:p>
        </p:txBody>
      </p:sp>
      <p:sp>
        <p:nvSpPr>
          <p:cNvPr id="10" name="Content Placeholder 2">
            <a:extLst>
              <a:ext uri="{FF2B5EF4-FFF2-40B4-BE49-F238E27FC236}">
                <a16:creationId xmlns:a16="http://schemas.microsoft.com/office/drawing/2014/main" id="{7A2A3F79-884B-F38F-655B-4960D1B4E834}"/>
              </a:ext>
            </a:extLst>
          </p:cNvPr>
          <p:cNvSpPr txBox="1">
            <a:spLocks/>
          </p:cNvSpPr>
          <p:nvPr/>
        </p:nvSpPr>
        <p:spPr bwMode="auto">
          <a:xfrm>
            <a:off x="7384777" y="5136285"/>
            <a:ext cx="4528226" cy="1025490"/>
          </a:xfrm>
          <a:prstGeom prst="rect">
            <a:avLst/>
          </a:prstGeom>
          <a:solidFill>
            <a:schemeClr val="accent5">
              <a:lumMod val="20000"/>
              <a:lumOff val="80000"/>
            </a:schemeClr>
          </a:solid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Font typeface="Wingdings" charset="0"/>
              <a:buChar char="§"/>
              <a:defRPr sz="2400">
                <a:solidFill>
                  <a:schemeClr val="tx1"/>
                </a:solidFill>
                <a:latin typeface="Arial"/>
                <a:ea typeface="ＭＳ Ｐゴシック" charset="0"/>
                <a:cs typeface="ＭＳ Ｐゴシック" charset="0"/>
              </a:defRPr>
            </a:lvl1pPr>
            <a:lvl2pPr marL="742950" indent="-285750" algn="l" rtl="0" eaLnBrk="1" fontAlgn="base" hangingPunct="1">
              <a:spcBef>
                <a:spcPct val="20000"/>
              </a:spcBef>
              <a:spcAft>
                <a:spcPct val="0"/>
              </a:spcAft>
              <a:buFont typeface="Wingdings" charset="0"/>
              <a:buChar char="§"/>
              <a:defRPr sz="2200">
                <a:solidFill>
                  <a:schemeClr val="tx1"/>
                </a:solidFill>
                <a:latin typeface="Arial"/>
                <a:ea typeface="ＭＳ Ｐゴシック" pitchFamily="-32" charset="-128"/>
              </a:defRPr>
            </a:lvl2pPr>
            <a:lvl3pPr marL="1143000" indent="-228600" algn="l" rtl="0" eaLnBrk="1" fontAlgn="base" hangingPunct="1">
              <a:spcBef>
                <a:spcPct val="20000"/>
              </a:spcBef>
              <a:spcAft>
                <a:spcPct val="0"/>
              </a:spcAft>
              <a:buFont typeface="Wingdings" charset="0"/>
              <a:buChar char="§"/>
              <a:defRPr sz="2000">
                <a:solidFill>
                  <a:schemeClr val="tx1"/>
                </a:solidFill>
                <a:latin typeface="Arial"/>
                <a:ea typeface="ＭＳ Ｐゴシック" pitchFamily="-32" charset="-128"/>
              </a:defRPr>
            </a:lvl3pPr>
            <a:lvl4pPr marL="1600200" indent="-228600" algn="l" rtl="0" eaLnBrk="1" fontAlgn="base" hangingPunct="1">
              <a:spcBef>
                <a:spcPct val="20000"/>
              </a:spcBef>
              <a:spcAft>
                <a:spcPct val="0"/>
              </a:spcAft>
              <a:buFont typeface="Wingdings" charset="0"/>
              <a:buChar char="§"/>
              <a:defRPr sz="2000">
                <a:solidFill>
                  <a:schemeClr val="tx1"/>
                </a:solidFill>
                <a:latin typeface="Arial"/>
                <a:ea typeface="ＭＳ Ｐゴシック" pitchFamily="-32" charset="-128"/>
              </a:defRPr>
            </a:lvl4pPr>
            <a:lvl5pPr marL="2057400" indent="-228600" algn="l" rtl="0" eaLnBrk="1" fontAlgn="base" hangingPunct="1">
              <a:spcBef>
                <a:spcPct val="20000"/>
              </a:spcBef>
              <a:spcAft>
                <a:spcPct val="0"/>
              </a:spcAft>
              <a:buFont typeface="Wingdings" charset="0"/>
              <a:buChar char="§"/>
              <a:defRPr sz="2000">
                <a:solidFill>
                  <a:schemeClr val="tx1"/>
                </a:solidFill>
                <a:latin typeface="Arial"/>
                <a:ea typeface="ＭＳ Ｐゴシック" pitchFamily="-32" charset="-128"/>
              </a:defRPr>
            </a:lvl5pPr>
            <a:lvl6pPr marL="2514600" indent="-228600" algn="l" rtl="0" eaLnBrk="1" fontAlgn="base" hangingPunct="1">
              <a:spcBef>
                <a:spcPct val="20000"/>
              </a:spcBef>
              <a:spcAft>
                <a:spcPct val="0"/>
              </a:spcAft>
              <a:buChar char="»"/>
              <a:defRPr sz="2000">
                <a:solidFill>
                  <a:schemeClr val="tx1"/>
                </a:solidFill>
                <a:latin typeface="+mn-lt"/>
                <a:ea typeface="ＭＳ Ｐゴシック" pitchFamily="-32" charset="-128"/>
              </a:defRPr>
            </a:lvl6pPr>
            <a:lvl7pPr marL="2971800" indent="-228600" algn="l" rtl="0" eaLnBrk="1" fontAlgn="base" hangingPunct="1">
              <a:spcBef>
                <a:spcPct val="20000"/>
              </a:spcBef>
              <a:spcAft>
                <a:spcPct val="0"/>
              </a:spcAft>
              <a:buChar char="»"/>
              <a:defRPr sz="2000">
                <a:solidFill>
                  <a:schemeClr val="tx1"/>
                </a:solidFill>
                <a:latin typeface="+mn-lt"/>
                <a:ea typeface="ＭＳ Ｐゴシック" pitchFamily="-32" charset="-128"/>
              </a:defRPr>
            </a:lvl7pPr>
            <a:lvl8pPr marL="3429000" indent="-228600" algn="l" rtl="0" eaLnBrk="1" fontAlgn="base" hangingPunct="1">
              <a:spcBef>
                <a:spcPct val="20000"/>
              </a:spcBef>
              <a:spcAft>
                <a:spcPct val="0"/>
              </a:spcAft>
              <a:buChar char="»"/>
              <a:defRPr sz="2000">
                <a:solidFill>
                  <a:schemeClr val="tx1"/>
                </a:solidFill>
                <a:latin typeface="+mn-lt"/>
                <a:ea typeface="ＭＳ Ｐゴシック" pitchFamily="-32" charset="-128"/>
              </a:defRPr>
            </a:lvl8pPr>
            <a:lvl9pPr marL="3886200" indent="-228600" algn="l" rtl="0" eaLnBrk="1" fontAlgn="base" hangingPunct="1">
              <a:spcBef>
                <a:spcPct val="20000"/>
              </a:spcBef>
              <a:spcAft>
                <a:spcPct val="0"/>
              </a:spcAft>
              <a:buChar char="»"/>
              <a:defRPr sz="2000">
                <a:solidFill>
                  <a:schemeClr val="tx1"/>
                </a:solidFill>
                <a:latin typeface="+mn-lt"/>
                <a:ea typeface="ＭＳ Ｐゴシック" pitchFamily="-32" charset="-128"/>
              </a:defRPr>
            </a:lvl9pPr>
          </a:lstStyle>
          <a:p>
            <a:pPr marL="0" indent="0">
              <a:buNone/>
            </a:pPr>
            <a:r>
              <a:rPr lang="en-US" sz="1800" kern="0" dirty="0"/>
              <a:t>public void </a:t>
            </a:r>
            <a:r>
              <a:rPr lang="en-US" sz="1800" kern="0" dirty="0" err="1"/>
              <a:t>addNumber</a:t>
            </a:r>
            <a:r>
              <a:rPr lang="en-US" sz="1800" kern="0" dirty="0"/>
              <a:t>(Box&lt;? super Integer&gt; box) {</a:t>
            </a:r>
          </a:p>
          <a:p>
            <a:pPr marL="0" indent="0">
              <a:buNone/>
            </a:pPr>
            <a:r>
              <a:rPr lang="en-US" sz="1800" kern="0" dirty="0"/>
              <a:t>    </a:t>
            </a:r>
            <a:r>
              <a:rPr lang="en-US" sz="1800" kern="0" dirty="0" err="1"/>
              <a:t>box.setValue</a:t>
            </a:r>
            <a:r>
              <a:rPr lang="en-US" sz="1800" kern="0" dirty="0"/>
              <a:t>(10);  //can add Integer }</a:t>
            </a:r>
          </a:p>
        </p:txBody>
      </p:sp>
    </p:spTree>
    <p:extLst>
      <p:ext uri="{BB962C8B-B14F-4D97-AF65-F5344CB8AC3E}">
        <p14:creationId xmlns:p14="http://schemas.microsoft.com/office/powerpoint/2010/main" val="424005472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BE6E41-DCE6-474B-B729-B06A7F64BB1F}"/>
              </a:ext>
            </a:extLst>
          </p:cNvPr>
          <p:cNvSpPr>
            <a:spLocks noGrp="1"/>
          </p:cNvSpPr>
          <p:nvPr>
            <p:ph type="title"/>
          </p:nvPr>
        </p:nvSpPr>
        <p:spPr/>
        <p:txBody>
          <a:bodyPr/>
          <a:lstStyle/>
          <a:p>
            <a:r>
              <a:rPr lang="en-US" dirty="0"/>
              <a:t>Generic Methods</a:t>
            </a:r>
          </a:p>
        </p:txBody>
      </p:sp>
      <p:sp>
        <p:nvSpPr>
          <p:cNvPr id="3" name="Content Placeholder 2">
            <a:extLst>
              <a:ext uri="{FF2B5EF4-FFF2-40B4-BE49-F238E27FC236}">
                <a16:creationId xmlns:a16="http://schemas.microsoft.com/office/drawing/2014/main" id="{568F373F-14A0-EC42-8A3C-550EC175739E}"/>
              </a:ext>
            </a:extLst>
          </p:cNvPr>
          <p:cNvSpPr>
            <a:spLocks noGrp="1"/>
          </p:cNvSpPr>
          <p:nvPr>
            <p:ph idx="1"/>
          </p:nvPr>
        </p:nvSpPr>
        <p:spPr>
          <a:xfrm>
            <a:off x="653374" y="1143000"/>
            <a:ext cx="6280826" cy="1143000"/>
          </a:xfrm>
        </p:spPr>
        <p:txBody>
          <a:bodyPr/>
          <a:lstStyle/>
          <a:p>
            <a:r>
              <a:rPr lang="en-US" sz="1800" dirty="0"/>
              <a:t>You can also define generic methods in both generic and non-generic classes. The type parameter is declared before the return type</a:t>
            </a:r>
          </a:p>
          <a:p>
            <a:r>
              <a:rPr lang="en-US" sz="1800" dirty="0"/>
              <a:t>Static and non-static generic methods are allowed</a:t>
            </a:r>
          </a:p>
          <a:p>
            <a:endParaRPr lang="en-US" sz="1800" dirty="0"/>
          </a:p>
        </p:txBody>
      </p:sp>
      <p:sp>
        <p:nvSpPr>
          <p:cNvPr id="4" name="Slide Number Placeholder 3">
            <a:extLst>
              <a:ext uri="{FF2B5EF4-FFF2-40B4-BE49-F238E27FC236}">
                <a16:creationId xmlns:a16="http://schemas.microsoft.com/office/drawing/2014/main" id="{EDB9DCDA-5E16-7147-8E04-E25CC3A037C4}"/>
              </a:ext>
            </a:extLst>
          </p:cNvPr>
          <p:cNvSpPr>
            <a:spLocks noGrp="1"/>
          </p:cNvSpPr>
          <p:nvPr>
            <p:ph type="sldNum" sz="quarter" idx="10"/>
          </p:nvPr>
        </p:nvSpPr>
        <p:spPr/>
        <p:txBody>
          <a:bodyPr/>
          <a:lstStyle/>
          <a:p>
            <a:fld id="{A35D118A-333E-D14F-A7CC-F26895C7C671}" type="slidenum">
              <a:rPr lang="en-US" smtClean="0"/>
              <a:t>36</a:t>
            </a:fld>
            <a:endParaRPr lang="en-US" dirty="0"/>
          </a:p>
        </p:txBody>
      </p:sp>
      <p:sp>
        <p:nvSpPr>
          <p:cNvPr id="5" name="Content Placeholder 2">
            <a:extLst>
              <a:ext uri="{FF2B5EF4-FFF2-40B4-BE49-F238E27FC236}">
                <a16:creationId xmlns:a16="http://schemas.microsoft.com/office/drawing/2014/main" id="{092C927B-5340-F970-4297-E9679E55E9C4}"/>
              </a:ext>
            </a:extLst>
          </p:cNvPr>
          <p:cNvSpPr txBox="1">
            <a:spLocks/>
          </p:cNvSpPr>
          <p:nvPr/>
        </p:nvSpPr>
        <p:spPr bwMode="auto">
          <a:xfrm>
            <a:off x="7162800" y="468119"/>
            <a:ext cx="4572000" cy="1600200"/>
          </a:xfrm>
          <a:prstGeom prst="rect">
            <a:avLst/>
          </a:prstGeom>
          <a:solidFill>
            <a:schemeClr val="accent5">
              <a:lumMod val="20000"/>
              <a:lumOff val="80000"/>
            </a:schemeClr>
          </a:solid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Font typeface="Wingdings" charset="0"/>
              <a:buChar char="§"/>
              <a:defRPr sz="2400">
                <a:solidFill>
                  <a:schemeClr val="tx1"/>
                </a:solidFill>
                <a:latin typeface="Arial"/>
                <a:ea typeface="ＭＳ Ｐゴシック" charset="0"/>
                <a:cs typeface="ＭＳ Ｐゴシック" charset="0"/>
              </a:defRPr>
            </a:lvl1pPr>
            <a:lvl2pPr marL="742950" indent="-285750" algn="l" rtl="0" eaLnBrk="1" fontAlgn="base" hangingPunct="1">
              <a:spcBef>
                <a:spcPct val="20000"/>
              </a:spcBef>
              <a:spcAft>
                <a:spcPct val="0"/>
              </a:spcAft>
              <a:buFont typeface="Wingdings" charset="0"/>
              <a:buChar char="§"/>
              <a:defRPr sz="2200">
                <a:solidFill>
                  <a:schemeClr val="tx1"/>
                </a:solidFill>
                <a:latin typeface="Arial"/>
                <a:ea typeface="ＭＳ Ｐゴシック" pitchFamily="-32" charset="-128"/>
              </a:defRPr>
            </a:lvl2pPr>
            <a:lvl3pPr marL="1143000" indent="-228600" algn="l" rtl="0" eaLnBrk="1" fontAlgn="base" hangingPunct="1">
              <a:spcBef>
                <a:spcPct val="20000"/>
              </a:spcBef>
              <a:spcAft>
                <a:spcPct val="0"/>
              </a:spcAft>
              <a:buFont typeface="Wingdings" charset="0"/>
              <a:buChar char="§"/>
              <a:defRPr sz="2000">
                <a:solidFill>
                  <a:schemeClr val="tx1"/>
                </a:solidFill>
                <a:latin typeface="Arial"/>
                <a:ea typeface="ＭＳ Ｐゴシック" pitchFamily="-32" charset="-128"/>
              </a:defRPr>
            </a:lvl3pPr>
            <a:lvl4pPr marL="1600200" indent="-228600" algn="l" rtl="0" eaLnBrk="1" fontAlgn="base" hangingPunct="1">
              <a:spcBef>
                <a:spcPct val="20000"/>
              </a:spcBef>
              <a:spcAft>
                <a:spcPct val="0"/>
              </a:spcAft>
              <a:buFont typeface="Wingdings" charset="0"/>
              <a:buChar char="§"/>
              <a:defRPr sz="2000">
                <a:solidFill>
                  <a:schemeClr val="tx1"/>
                </a:solidFill>
                <a:latin typeface="Arial"/>
                <a:ea typeface="ＭＳ Ｐゴシック" pitchFamily="-32" charset="-128"/>
              </a:defRPr>
            </a:lvl4pPr>
            <a:lvl5pPr marL="2057400" indent="-228600" algn="l" rtl="0" eaLnBrk="1" fontAlgn="base" hangingPunct="1">
              <a:spcBef>
                <a:spcPct val="20000"/>
              </a:spcBef>
              <a:spcAft>
                <a:spcPct val="0"/>
              </a:spcAft>
              <a:buFont typeface="Wingdings" charset="0"/>
              <a:buChar char="§"/>
              <a:defRPr sz="2000">
                <a:solidFill>
                  <a:schemeClr val="tx1"/>
                </a:solidFill>
                <a:latin typeface="Arial"/>
                <a:ea typeface="ＭＳ Ｐゴシック" pitchFamily="-32" charset="-128"/>
              </a:defRPr>
            </a:lvl5pPr>
            <a:lvl6pPr marL="2514600" indent="-228600" algn="l" rtl="0" eaLnBrk="1" fontAlgn="base" hangingPunct="1">
              <a:spcBef>
                <a:spcPct val="20000"/>
              </a:spcBef>
              <a:spcAft>
                <a:spcPct val="0"/>
              </a:spcAft>
              <a:buChar char="»"/>
              <a:defRPr sz="2000">
                <a:solidFill>
                  <a:schemeClr val="tx1"/>
                </a:solidFill>
                <a:latin typeface="+mn-lt"/>
                <a:ea typeface="ＭＳ Ｐゴシック" pitchFamily="-32" charset="-128"/>
              </a:defRPr>
            </a:lvl6pPr>
            <a:lvl7pPr marL="2971800" indent="-228600" algn="l" rtl="0" eaLnBrk="1" fontAlgn="base" hangingPunct="1">
              <a:spcBef>
                <a:spcPct val="20000"/>
              </a:spcBef>
              <a:spcAft>
                <a:spcPct val="0"/>
              </a:spcAft>
              <a:buChar char="»"/>
              <a:defRPr sz="2000">
                <a:solidFill>
                  <a:schemeClr val="tx1"/>
                </a:solidFill>
                <a:latin typeface="+mn-lt"/>
                <a:ea typeface="ＭＳ Ｐゴシック" pitchFamily="-32" charset="-128"/>
              </a:defRPr>
            </a:lvl7pPr>
            <a:lvl8pPr marL="3429000" indent="-228600" algn="l" rtl="0" eaLnBrk="1" fontAlgn="base" hangingPunct="1">
              <a:spcBef>
                <a:spcPct val="20000"/>
              </a:spcBef>
              <a:spcAft>
                <a:spcPct val="0"/>
              </a:spcAft>
              <a:buChar char="»"/>
              <a:defRPr sz="2000">
                <a:solidFill>
                  <a:schemeClr val="tx1"/>
                </a:solidFill>
                <a:latin typeface="+mn-lt"/>
                <a:ea typeface="ＭＳ Ｐゴシック" pitchFamily="-32" charset="-128"/>
              </a:defRPr>
            </a:lvl8pPr>
            <a:lvl9pPr marL="3886200" indent="-228600" algn="l" rtl="0" eaLnBrk="1" fontAlgn="base" hangingPunct="1">
              <a:spcBef>
                <a:spcPct val="20000"/>
              </a:spcBef>
              <a:spcAft>
                <a:spcPct val="0"/>
              </a:spcAft>
              <a:buChar char="»"/>
              <a:defRPr sz="2000">
                <a:solidFill>
                  <a:schemeClr val="tx1"/>
                </a:solidFill>
                <a:latin typeface="+mn-lt"/>
                <a:ea typeface="ＭＳ Ｐゴシック" pitchFamily="-32" charset="-128"/>
              </a:defRPr>
            </a:lvl9pPr>
          </a:lstStyle>
          <a:p>
            <a:pPr marL="0" indent="0">
              <a:buNone/>
            </a:pPr>
            <a:r>
              <a:rPr lang="en-US" sz="1800" dirty="0"/>
              <a:t>public static &lt;T&gt; void </a:t>
            </a:r>
            <a:r>
              <a:rPr lang="en-US" sz="1800" dirty="0" err="1"/>
              <a:t>printArray</a:t>
            </a:r>
            <a:r>
              <a:rPr lang="en-US" sz="1800" dirty="0"/>
              <a:t>(T[] array) {</a:t>
            </a:r>
          </a:p>
          <a:p>
            <a:pPr marL="0" indent="0">
              <a:buNone/>
            </a:pPr>
            <a:r>
              <a:rPr lang="en-US" sz="1800" dirty="0"/>
              <a:t>        for (T element : array) {</a:t>
            </a:r>
          </a:p>
          <a:p>
            <a:pPr marL="0" indent="0">
              <a:buNone/>
            </a:pPr>
            <a:r>
              <a:rPr lang="en-US" sz="1800" dirty="0"/>
              <a:t>            </a:t>
            </a:r>
            <a:r>
              <a:rPr lang="en-US" sz="1800" dirty="0" err="1"/>
              <a:t>System.out.println</a:t>
            </a:r>
            <a:r>
              <a:rPr lang="en-US" sz="1800" dirty="0"/>
              <a:t>(element);</a:t>
            </a:r>
          </a:p>
          <a:p>
            <a:pPr marL="0" indent="0">
              <a:buNone/>
            </a:pPr>
            <a:r>
              <a:rPr lang="en-US" sz="1800" dirty="0"/>
              <a:t>   } } </a:t>
            </a:r>
          </a:p>
        </p:txBody>
      </p:sp>
      <p:sp>
        <p:nvSpPr>
          <p:cNvPr id="6" name="Content Placeholder 2">
            <a:extLst>
              <a:ext uri="{FF2B5EF4-FFF2-40B4-BE49-F238E27FC236}">
                <a16:creationId xmlns:a16="http://schemas.microsoft.com/office/drawing/2014/main" id="{5C6DC8ED-BDFB-1819-04C0-89233B1D6B21}"/>
              </a:ext>
            </a:extLst>
          </p:cNvPr>
          <p:cNvSpPr txBox="1">
            <a:spLocks/>
          </p:cNvSpPr>
          <p:nvPr/>
        </p:nvSpPr>
        <p:spPr bwMode="auto">
          <a:xfrm>
            <a:off x="304800" y="2647174"/>
            <a:ext cx="5264827" cy="3102363"/>
          </a:xfrm>
          <a:prstGeom prst="rect">
            <a:avLst/>
          </a:prstGeom>
          <a:solidFill>
            <a:schemeClr val="accent5">
              <a:lumMod val="20000"/>
              <a:lumOff val="80000"/>
            </a:schemeClr>
          </a:solid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Font typeface="Wingdings" charset="0"/>
              <a:buChar char="§"/>
              <a:defRPr sz="2400">
                <a:solidFill>
                  <a:schemeClr val="tx1"/>
                </a:solidFill>
                <a:latin typeface="Arial"/>
                <a:ea typeface="ＭＳ Ｐゴシック" charset="0"/>
                <a:cs typeface="ＭＳ Ｐゴシック" charset="0"/>
              </a:defRPr>
            </a:lvl1pPr>
            <a:lvl2pPr marL="742950" indent="-285750" algn="l" rtl="0" eaLnBrk="1" fontAlgn="base" hangingPunct="1">
              <a:spcBef>
                <a:spcPct val="20000"/>
              </a:spcBef>
              <a:spcAft>
                <a:spcPct val="0"/>
              </a:spcAft>
              <a:buFont typeface="Wingdings" charset="0"/>
              <a:buChar char="§"/>
              <a:defRPr sz="2200">
                <a:solidFill>
                  <a:schemeClr val="tx1"/>
                </a:solidFill>
                <a:latin typeface="Arial"/>
                <a:ea typeface="ＭＳ Ｐゴシック" pitchFamily="-32" charset="-128"/>
              </a:defRPr>
            </a:lvl2pPr>
            <a:lvl3pPr marL="1143000" indent="-228600" algn="l" rtl="0" eaLnBrk="1" fontAlgn="base" hangingPunct="1">
              <a:spcBef>
                <a:spcPct val="20000"/>
              </a:spcBef>
              <a:spcAft>
                <a:spcPct val="0"/>
              </a:spcAft>
              <a:buFont typeface="Wingdings" charset="0"/>
              <a:buChar char="§"/>
              <a:defRPr sz="2000">
                <a:solidFill>
                  <a:schemeClr val="tx1"/>
                </a:solidFill>
                <a:latin typeface="Arial"/>
                <a:ea typeface="ＭＳ Ｐゴシック" pitchFamily="-32" charset="-128"/>
              </a:defRPr>
            </a:lvl3pPr>
            <a:lvl4pPr marL="1600200" indent="-228600" algn="l" rtl="0" eaLnBrk="1" fontAlgn="base" hangingPunct="1">
              <a:spcBef>
                <a:spcPct val="20000"/>
              </a:spcBef>
              <a:spcAft>
                <a:spcPct val="0"/>
              </a:spcAft>
              <a:buFont typeface="Wingdings" charset="0"/>
              <a:buChar char="§"/>
              <a:defRPr sz="2000">
                <a:solidFill>
                  <a:schemeClr val="tx1"/>
                </a:solidFill>
                <a:latin typeface="Arial"/>
                <a:ea typeface="ＭＳ Ｐゴシック" pitchFamily="-32" charset="-128"/>
              </a:defRPr>
            </a:lvl4pPr>
            <a:lvl5pPr marL="2057400" indent="-228600" algn="l" rtl="0" eaLnBrk="1" fontAlgn="base" hangingPunct="1">
              <a:spcBef>
                <a:spcPct val="20000"/>
              </a:spcBef>
              <a:spcAft>
                <a:spcPct val="0"/>
              </a:spcAft>
              <a:buFont typeface="Wingdings" charset="0"/>
              <a:buChar char="§"/>
              <a:defRPr sz="2000">
                <a:solidFill>
                  <a:schemeClr val="tx1"/>
                </a:solidFill>
                <a:latin typeface="Arial"/>
                <a:ea typeface="ＭＳ Ｐゴシック" pitchFamily="-32" charset="-128"/>
              </a:defRPr>
            </a:lvl5pPr>
            <a:lvl6pPr marL="2514600" indent="-228600" algn="l" rtl="0" eaLnBrk="1" fontAlgn="base" hangingPunct="1">
              <a:spcBef>
                <a:spcPct val="20000"/>
              </a:spcBef>
              <a:spcAft>
                <a:spcPct val="0"/>
              </a:spcAft>
              <a:buChar char="»"/>
              <a:defRPr sz="2000">
                <a:solidFill>
                  <a:schemeClr val="tx1"/>
                </a:solidFill>
                <a:latin typeface="+mn-lt"/>
                <a:ea typeface="ＭＳ Ｐゴシック" pitchFamily="-32" charset="-128"/>
              </a:defRPr>
            </a:lvl6pPr>
            <a:lvl7pPr marL="2971800" indent="-228600" algn="l" rtl="0" eaLnBrk="1" fontAlgn="base" hangingPunct="1">
              <a:spcBef>
                <a:spcPct val="20000"/>
              </a:spcBef>
              <a:spcAft>
                <a:spcPct val="0"/>
              </a:spcAft>
              <a:buChar char="»"/>
              <a:defRPr sz="2000">
                <a:solidFill>
                  <a:schemeClr val="tx1"/>
                </a:solidFill>
                <a:latin typeface="+mn-lt"/>
                <a:ea typeface="ＭＳ Ｐゴシック" pitchFamily="-32" charset="-128"/>
              </a:defRPr>
            </a:lvl7pPr>
            <a:lvl8pPr marL="3429000" indent="-228600" algn="l" rtl="0" eaLnBrk="1" fontAlgn="base" hangingPunct="1">
              <a:spcBef>
                <a:spcPct val="20000"/>
              </a:spcBef>
              <a:spcAft>
                <a:spcPct val="0"/>
              </a:spcAft>
              <a:buChar char="»"/>
              <a:defRPr sz="2000">
                <a:solidFill>
                  <a:schemeClr val="tx1"/>
                </a:solidFill>
                <a:latin typeface="+mn-lt"/>
                <a:ea typeface="ＭＳ Ｐゴシック" pitchFamily="-32" charset="-128"/>
              </a:defRPr>
            </a:lvl8pPr>
            <a:lvl9pPr marL="3886200" indent="-228600" algn="l" rtl="0" eaLnBrk="1" fontAlgn="base" hangingPunct="1">
              <a:spcBef>
                <a:spcPct val="20000"/>
              </a:spcBef>
              <a:spcAft>
                <a:spcPct val="0"/>
              </a:spcAft>
              <a:buChar char="»"/>
              <a:defRPr sz="2000">
                <a:solidFill>
                  <a:schemeClr val="tx1"/>
                </a:solidFill>
                <a:latin typeface="+mn-lt"/>
                <a:ea typeface="ＭＳ Ｐゴシック" pitchFamily="-32" charset="-128"/>
              </a:defRPr>
            </a:lvl9pPr>
          </a:lstStyle>
          <a:p>
            <a:pPr marL="0" indent="0">
              <a:buNone/>
            </a:pPr>
            <a:r>
              <a:rPr lang="en-US" sz="1600" dirty="0"/>
              <a:t>class </a:t>
            </a:r>
            <a:r>
              <a:rPr lang="en-US" sz="1600" dirty="0" err="1"/>
              <a:t>GenericMethodExample</a:t>
            </a:r>
            <a:r>
              <a:rPr lang="en-US" sz="1600" dirty="0"/>
              <a:t> {    </a:t>
            </a:r>
          </a:p>
          <a:p>
            <a:pPr marL="0" indent="0">
              <a:buNone/>
            </a:pPr>
            <a:r>
              <a:rPr lang="en-US" sz="1600" dirty="0"/>
              <a:t>public static &lt;T&gt; T echo(T input) {        	</a:t>
            </a:r>
          </a:p>
          <a:p>
            <a:pPr marL="0" indent="0">
              <a:buNone/>
            </a:pPr>
            <a:r>
              <a:rPr lang="en-US" sz="1600" dirty="0"/>
              <a:t>	return input;    }</a:t>
            </a:r>
          </a:p>
          <a:p>
            <a:pPr marL="0" indent="0">
              <a:buNone/>
            </a:pPr>
            <a:endParaRPr lang="en-US" sz="1600" dirty="0"/>
          </a:p>
          <a:p>
            <a:pPr marL="0" indent="0">
              <a:buNone/>
            </a:pPr>
            <a:r>
              <a:rPr lang="en-US" sz="1600" dirty="0"/>
              <a:t>public static void main(String[] </a:t>
            </a:r>
            <a:r>
              <a:rPr lang="en-US" sz="1600" dirty="0" err="1"/>
              <a:t>args</a:t>
            </a:r>
            <a:r>
              <a:rPr lang="en-US" sz="1600" dirty="0"/>
              <a:t>) {</a:t>
            </a:r>
          </a:p>
          <a:p>
            <a:pPr marL="0" indent="0">
              <a:buNone/>
            </a:pPr>
            <a:r>
              <a:rPr lang="en-US" sz="1600" dirty="0"/>
              <a:t>        String </a:t>
            </a:r>
            <a:r>
              <a:rPr lang="en-US" sz="1600" dirty="0" err="1"/>
              <a:t>echoedString</a:t>
            </a:r>
            <a:r>
              <a:rPr lang="en-US" sz="1600" dirty="0"/>
              <a:t> = echo("Hello");</a:t>
            </a:r>
          </a:p>
          <a:p>
            <a:pPr marL="0" indent="0">
              <a:buNone/>
            </a:pPr>
            <a:r>
              <a:rPr lang="en-US" sz="1600" dirty="0"/>
              <a:t>        Integer </a:t>
            </a:r>
            <a:r>
              <a:rPr lang="en-US" sz="1600" dirty="0" err="1"/>
              <a:t>echoedInteger</a:t>
            </a:r>
            <a:r>
              <a:rPr lang="en-US" sz="1600" dirty="0"/>
              <a:t> = echo(123);</a:t>
            </a:r>
          </a:p>
          <a:p>
            <a:pPr marL="0" indent="0">
              <a:buNone/>
            </a:pPr>
            <a:endParaRPr lang="en-US" sz="1600" dirty="0"/>
          </a:p>
          <a:p>
            <a:pPr marL="0" indent="0">
              <a:buNone/>
            </a:pPr>
            <a:r>
              <a:rPr lang="en-US" sz="1600" dirty="0"/>
              <a:t>        </a:t>
            </a:r>
            <a:r>
              <a:rPr lang="en-US" sz="1600" dirty="0" err="1"/>
              <a:t>System.out.println</a:t>
            </a:r>
            <a:r>
              <a:rPr lang="en-US" sz="1600" dirty="0"/>
              <a:t>(</a:t>
            </a:r>
            <a:r>
              <a:rPr lang="en-US" sz="1600" dirty="0" err="1"/>
              <a:t>echoedString</a:t>
            </a:r>
            <a:r>
              <a:rPr lang="en-US" sz="1600" dirty="0"/>
              <a:t>);  // Output: Hello</a:t>
            </a:r>
          </a:p>
          <a:p>
            <a:pPr marL="0" indent="0">
              <a:buNone/>
            </a:pPr>
            <a:r>
              <a:rPr lang="en-US" sz="1600" dirty="0"/>
              <a:t>        </a:t>
            </a:r>
            <a:r>
              <a:rPr lang="en-US" sz="1600" dirty="0" err="1"/>
              <a:t>System.out.println</a:t>
            </a:r>
            <a:r>
              <a:rPr lang="en-US" sz="1600" dirty="0"/>
              <a:t>(</a:t>
            </a:r>
            <a:r>
              <a:rPr lang="en-US" sz="1600" dirty="0" err="1"/>
              <a:t>echoedInteger</a:t>
            </a:r>
            <a:r>
              <a:rPr lang="en-US" sz="1600" dirty="0"/>
              <a:t>); // Output: 123  }</a:t>
            </a:r>
          </a:p>
          <a:p>
            <a:pPr marL="0" indent="0">
              <a:buNone/>
            </a:pPr>
            <a:endParaRPr lang="en-US" sz="1600" dirty="0"/>
          </a:p>
        </p:txBody>
      </p:sp>
      <p:sp>
        <p:nvSpPr>
          <p:cNvPr id="8" name="Content Placeholder 2">
            <a:extLst>
              <a:ext uri="{FF2B5EF4-FFF2-40B4-BE49-F238E27FC236}">
                <a16:creationId xmlns:a16="http://schemas.microsoft.com/office/drawing/2014/main" id="{EA915E68-BDDC-E0ED-59B9-FCDAB2CF4B27}"/>
              </a:ext>
            </a:extLst>
          </p:cNvPr>
          <p:cNvSpPr txBox="1">
            <a:spLocks/>
          </p:cNvSpPr>
          <p:nvPr/>
        </p:nvSpPr>
        <p:spPr bwMode="auto">
          <a:xfrm>
            <a:off x="5791200" y="2612637"/>
            <a:ext cx="6096000" cy="3407163"/>
          </a:xfrm>
          <a:prstGeom prst="rect">
            <a:avLst/>
          </a:prstGeom>
          <a:solidFill>
            <a:schemeClr val="accent5">
              <a:lumMod val="20000"/>
              <a:lumOff val="80000"/>
            </a:schemeClr>
          </a:solid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Font typeface="Wingdings" charset="0"/>
              <a:buChar char="§"/>
              <a:defRPr sz="2400">
                <a:solidFill>
                  <a:schemeClr val="tx1"/>
                </a:solidFill>
                <a:latin typeface="Arial"/>
                <a:ea typeface="ＭＳ Ｐゴシック" charset="0"/>
                <a:cs typeface="ＭＳ Ｐゴシック" charset="0"/>
              </a:defRPr>
            </a:lvl1pPr>
            <a:lvl2pPr marL="742950" indent="-285750" algn="l" rtl="0" eaLnBrk="1" fontAlgn="base" hangingPunct="1">
              <a:spcBef>
                <a:spcPct val="20000"/>
              </a:spcBef>
              <a:spcAft>
                <a:spcPct val="0"/>
              </a:spcAft>
              <a:buFont typeface="Wingdings" charset="0"/>
              <a:buChar char="§"/>
              <a:defRPr sz="2200">
                <a:solidFill>
                  <a:schemeClr val="tx1"/>
                </a:solidFill>
                <a:latin typeface="Arial"/>
                <a:ea typeface="ＭＳ Ｐゴシック" pitchFamily="-32" charset="-128"/>
              </a:defRPr>
            </a:lvl2pPr>
            <a:lvl3pPr marL="1143000" indent="-228600" algn="l" rtl="0" eaLnBrk="1" fontAlgn="base" hangingPunct="1">
              <a:spcBef>
                <a:spcPct val="20000"/>
              </a:spcBef>
              <a:spcAft>
                <a:spcPct val="0"/>
              </a:spcAft>
              <a:buFont typeface="Wingdings" charset="0"/>
              <a:buChar char="§"/>
              <a:defRPr sz="2000">
                <a:solidFill>
                  <a:schemeClr val="tx1"/>
                </a:solidFill>
                <a:latin typeface="Arial"/>
                <a:ea typeface="ＭＳ Ｐゴシック" pitchFamily="-32" charset="-128"/>
              </a:defRPr>
            </a:lvl3pPr>
            <a:lvl4pPr marL="1600200" indent="-228600" algn="l" rtl="0" eaLnBrk="1" fontAlgn="base" hangingPunct="1">
              <a:spcBef>
                <a:spcPct val="20000"/>
              </a:spcBef>
              <a:spcAft>
                <a:spcPct val="0"/>
              </a:spcAft>
              <a:buFont typeface="Wingdings" charset="0"/>
              <a:buChar char="§"/>
              <a:defRPr sz="2000">
                <a:solidFill>
                  <a:schemeClr val="tx1"/>
                </a:solidFill>
                <a:latin typeface="Arial"/>
                <a:ea typeface="ＭＳ Ｐゴシック" pitchFamily="-32" charset="-128"/>
              </a:defRPr>
            </a:lvl4pPr>
            <a:lvl5pPr marL="2057400" indent="-228600" algn="l" rtl="0" eaLnBrk="1" fontAlgn="base" hangingPunct="1">
              <a:spcBef>
                <a:spcPct val="20000"/>
              </a:spcBef>
              <a:spcAft>
                <a:spcPct val="0"/>
              </a:spcAft>
              <a:buFont typeface="Wingdings" charset="0"/>
              <a:buChar char="§"/>
              <a:defRPr sz="2000">
                <a:solidFill>
                  <a:schemeClr val="tx1"/>
                </a:solidFill>
                <a:latin typeface="Arial"/>
                <a:ea typeface="ＭＳ Ｐゴシック" pitchFamily="-32" charset="-128"/>
              </a:defRPr>
            </a:lvl5pPr>
            <a:lvl6pPr marL="2514600" indent="-228600" algn="l" rtl="0" eaLnBrk="1" fontAlgn="base" hangingPunct="1">
              <a:spcBef>
                <a:spcPct val="20000"/>
              </a:spcBef>
              <a:spcAft>
                <a:spcPct val="0"/>
              </a:spcAft>
              <a:buChar char="»"/>
              <a:defRPr sz="2000">
                <a:solidFill>
                  <a:schemeClr val="tx1"/>
                </a:solidFill>
                <a:latin typeface="+mn-lt"/>
                <a:ea typeface="ＭＳ Ｐゴシック" pitchFamily="-32" charset="-128"/>
              </a:defRPr>
            </a:lvl6pPr>
            <a:lvl7pPr marL="2971800" indent="-228600" algn="l" rtl="0" eaLnBrk="1" fontAlgn="base" hangingPunct="1">
              <a:spcBef>
                <a:spcPct val="20000"/>
              </a:spcBef>
              <a:spcAft>
                <a:spcPct val="0"/>
              </a:spcAft>
              <a:buChar char="»"/>
              <a:defRPr sz="2000">
                <a:solidFill>
                  <a:schemeClr val="tx1"/>
                </a:solidFill>
                <a:latin typeface="+mn-lt"/>
                <a:ea typeface="ＭＳ Ｐゴシック" pitchFamily="-32" charset="-128"/>
              </a:defRPr>
            </a:lvl7pPr>
            <a:lvl8pPr marL="3429000" indent="-228600" algn="l" rtl="0" eaLnBrk="1" fontAlgn="base" hangingPunct="1">
              <a:spcBef>
                <a:spcPct val="20000"/>
              </a:spcBef>
              <a:spcAft>
                <a:spcPct val="0"/>
              </a:spcAft>
              <a:buChar char="»"/>
              <a:defRPr sz="2000">
                <a:solidFill>
                  <a:schemeClr val="tx1"/>
                </a:solidFill>
                <a:latin typeface="+mn-lt"/>
                <a:ea typeface="ＭＳ Ｐゴシック" pitchFamily="-32" charset="-128"/>
              </a:defRPr>
            </a:lvl8pPr>
            <a:lvl9pPr marL="3886200" indent="-228600" algn="l" rtl="0" eaLnBrk="1" fontAlgn="base" hangingPunct="1">
              <a:spcBef>
                <a:spcPct val="20000"/>
              </a:spcBef>
              <a:spcAft>
                <a:spcPct val="0"/>
              </a:spcAft>
              <a:buChar char="»"/>
              <a:defRPr sz="2000">
                <a:solidFill>
                  <a:schemeClr val="tx1"/>
                </a:solidFill>
                <a:latin typeface="+mn-lt"/>
                <a:ea typeface="ＭＳ Ｐゴシック" pitchFamily="-32" charset="-128"/>
              </a:defRPr>
            </a:lvl9pPr>
          </a:lstStyle>
          <a:p>
            <a:pPr marL="0" indent="0">
              <a:buNone/>
            </a:pPr>
            <a:r>
              <a:rPr lang="en-US" sz="1600" dirty="0"/>
              <a:t>public class </a:t>
            </a:r>
            <a:r>
              <a:rPr lang="en-US" sz="1600" dirty="0" err="1"/>
              <a:t>BoundedTypeExample</a:t>
            </a:r>
            <a:r>
              <a:rPr lang="en-US" sz="1600" dirty="0"/>
              <a:t> {</a:t>
            </a:r>
          </a:p>
          <a:p>
            <a:pPr marL="0" indent="0">
              <a:buNone/>
            </a:pPr>
            <a:r>
              <a:rPr lang="en-US" sz="1600" dirty="0"/>
              <a:t>    public static &lt;T extends Number&gt; void </a:t>
            </a:r>
            <a:r>
              <a:rPr lang="en-US" sz="1600" dirty="0" err="1"/>
              <a:t>printDouble</a:t>
            </a:r>
            <a:r>
              <a:rPr lang="en-US" sz="1600" dirty="0"/>
              <a:t>(T number) {</a:t>
            </a:r>
          </a:p>
          <a:p>
            <a:pPr marL="0" indent="0">
              <a:buNone/>
            </a:pPr>
            <a:r>
              <a:rPr lang="en-US" sz="1600" dirty="0"/>
              <a:t>        </a:t>
            </a:r>
            <a:r>
              <a:rPr lang="en-US" sz="1600" dirty="0" err="1"/>
              <a:t>System.out.println</a:t>
            </a:r>
            <a:r>
              <a:rPr lang="en-US" sz="1600" dirty="0"/>
              <a:t>(</a:t>
            </a:r>
            <a:r>
              <a:rPr lang="en-US" sz="1600" dirty="0" err="1"/>
              <a:t>number.doubleValue</a:t>
            </a:r>
            <a:r>
              <a:rPr lang="en-US" sz="1600" dirty="0"/>
              <a:t>());</a:t>
            </a:r>
          </a:p>
          <a:p>
            <a:pPr marL="0" indent="0">
              <a:buNone/>
            </a:pPr>
            <a:r>
              <a:rPr lang="en-US" sz="1600" dirty="0"/>
              <a:t>    }</a:t>
            </a:r>
          </a:p>
          <a:p>
            <a:pPr marL="0" indent="0">
              <a:buNone/>
            </a:pPr>
            <a:endParaRPr lang="en-US" sz="1600" dirty="0"/>
          </a:p>
          <a:p>
            <a:pPr marL="0" indent="0">
              <a:buNone/>
            </a:pPr>
            <a:r>
              <a:rPr lang="en-US" sz="1600" dirty="0"/>
              <a:t>    public static void main(String[] </a:t>
            </a:r>
            <a:r>
              <a:rPr lang="en-US" sz="1600" dirty="0" err="1"/>
              <a:t>args</a:t>
            </a:r>
            <a:r>
              <a:rPr lang="en-US" sz="1600" dirty="0"/>
              <a:t>) {</a:t>
            </a:r>
          </a:p>
          <a:p>
            <a:pPr marL="0" indent="0">
              <a:buNone/>
            </a:pPr>
            <a:r>
              <a:rPr lang="en-US" sz="1600" dirty="0"/>
              <a:t>        </a:t>
            </a:r>
            <a:r>
              <a:rPr lang="en-US" sz="1600" dirty="0" err="1"/>
              <a:t>printDouble</a:t>
            </a:r>
            <a:r>
              <a:rPr lang="en-US" sz="1600" dirty="0"/>
              <a:t>(10);        // Output: 10.0 (Integer as Number)</a:t>
            </a:r>
          </a:p>
          <a:p>
            <a:pPr marL="0" indent="0">
              <a:buNone/>
            </a:pPr>
            <a:r>
              <a:rPr lang="en-US" sz="1600" dirty="0"/>
              <a:t>        </a:t>
            </a:r>
            <a:r>
              <a:rPr lang="en-US" sz="1600" dirty="0" err="1"/>
              <a:t>printDouble</a:t>
            </a:r>
            <a:r>
              <a:rPr lang="en-US" sz="1600" dirty="0"/>
              <a:t>(5.5);       // Output: 5.5 (Double as Number)</a:t>
            </a:r>
          </a:p>
          <a:p>
            <a:pPr marL="0" indent="0">
              <a:buNone/>
            </a:pPr>
            <a:r>
              <a:rPr lang="en-US" sz="1600" dirty="0"/>
              <a:t>        </a:t>
            </a:r>
            <a:r>
              <a:rPr lang="en-US" sz="1600" dirty="0" err="1"/>
              <a:t>printDouble</a:t>
            </a:r>
            <a:r>
              <a:rPr lang="en-US" sz="1600" dirty="0"/>
              <a:t>(3.14f);     // Output: 3.14 (Float as Number)</a:t>
            </a:r>
          </a:p>
          <a:p>
            <a:pPr marL="0" indent="0">
              <a:buNone/>
            </a:pPr>
            <a:endParaRPr lang="en-US" sz="1600" dirty="0"/>
          </a:p>
          <a:p>
            <a:pPr marL="0" indent="0">
              <a:buNone/>
            </a:pPr>
            <a:r>
              <a:rPr lang="en-US" sz="1600" dirty="0"/>
              <a:t>        // </a:t>
            </a:r>
            <a:r>
              <a:rPr lang="en-US" sz="1600" dirty="0" err="1"/>
              <a:t>printDouble</a:t>
            </a:r>
            <a:r>
              <a:rPr lang="en-US" sz="1600" dirty="0"/>
              <a:t>("Hello");  // Compilation error  } }</a:t>
            </a:r>
          </a:p>
        </p:txBody>
      </p:sp>
    </p:spTree>
    <p:extLst>
      <p:ext uri="{BB962C8B-B14F-4D97-AF65-F5344CB8AC3E}">
        <p14:creationId xmlns:p14="http://schemas.microsoft.com/office/powerpoint/2010/main" val="228787746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68F373F-14A0-EC42-8A3C-550EC175739E}"/>
              </a:ext>
            </a:extLst>
          </p:cNvPr>
          <p:cNvSpPr>
            <a:spLocks noGrp="1"/>
          </p:cNvSpPr>
          <p:nvPr>
            <p:ph idx="1"/>
          </p:nvPr>
        </p:nvSpPr>
        <p:spPr>
          <a:xfrm>
            <a:off x="653374" y="1143000"/>
            <a:ext cx="5264827" cy="5080000"/>
          </a:xfrm>
        </p:spPr>
        <p:txBody>
          <a:bodyPr/>
          <a:lstStyle/>
          <a:p>
            <a:r>
              <a:rPr lang="en-US" sz="2000" dirty="0"/>
              <a:t>Wildcards can be used in generic methods to provide more flexibility, especially when dealing with collections</a:t>
            </a:r>
          </a:p>
          <a:p>
            <a:r>
              <a:rPr lang="en-US" sz="2000" dirty="0"/>
              <a:t>In a wildcard type, a type parameter is allowed to vary</a:t>
            </a:r>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pPr marL="0" indent="0">
              <a:buNone/>
            </a:pPr>
            <a:r>
              <a:rPr lang="en-US" sz="1800" b="1" dirty="0"/>
              <a:t>*Code Example: Tutorial10_Review</a:t>
            </a:r>
          </a:p>
        </p:txBody>
      </p:sp>
      <p:sp>
        <p:nvSpPr>
          <p:cNvPr id="4" name="Slide Number Placeholder 3">
            <a:extLst>
              <a:ext uri="{FF2B5EF4-FFF2-40B4-BE49-F238E27FC236}">
                <a16:creationId xmlns:a16="http://schemas.microsoft.com/office/drawing/2014/main" id="{EDB9DCDA-5E16-7147-8E04-E25CC3A037C4}"/>
              </a:ext>
            </a:extLst>
          </p:cNvPr>
          <p:cNvSpPr>
            <a:spLocks noGrp="1"/>
          </p:cNvSpPr>
          <p:nvPr>
            <p:ph type="sldNum" sz="quarter" idx="10"/>
          </p:nvPr>
        </p:nvSpPr>
        <p:spPr/>
        <p:txBody>
          <a:bodyPr/>
          <a:lstStyle/>
          <a:p>
            <a:fld id="{A35D118A-333E-D14F-A7CC-F26895C7C671}" type="slidenum">
              <a:rPr lang="en-US" smtClean="0"/>
              <a:t>37</a:t>
            </a:fld>
            <a:endParaRPr lang="en-US" dirty="0"/>
          </a:p>
        </p:txBody>
      </p:sp>
      <p:sp>
        <p:nvSpPr>
          <p:cNvPr id="6" name="Content Placeholder 2">
            <a:extLst>
              <a:ext uri="{FF2B5EF4-FFF2-40B4-BE49-F238E27FC236}">
                <a16:creationId xmlns:a16="http://schemas.microsoft.com/office/drawing/2014/main" id="{5C6DC8ED-BDFB-1819-04C0-89233B1D6B21}"/>
              </a:ext>
            </a:extLst>
          </p:cNvPr>
          <p:cNvSpPr txBox="1">
            <a:spLocks/>
          </p:cNvSpPr>
          <p:nvPr/>
        </p:nvSpPr>
        <p:spPr bwMode="auto">
          <a:xfrm>
            <a:off x="6108700" y="533400"/>
            <a:ext cx="5607725" cy="5689600"/>
          </a:xfrm>
          <a:prstGeom prst="rect">
            <a:avLst/>
          </a:prstGeom>
          <a:solidFill>
            <a:schemeClr val="accent5">
              <a:lumMod val="20000"/>
              <a:lumOff val="80000"/>
            </a:schemeClr>
          </a:solid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Font typeface="Wingdings" charset="0"/>
              <a:buChar char="§"/>
              <a:defRPr sz="2400">
                <a:solidFill>
                  <a:schemeClr val="tx1"/>
                </a:solidFill>
                <a:latin typeface="Arial"/>
                <a:ea typeface="ＭＳ Ｐゴシック" charset="0"/>
                <a:cs typeface="ＭＳ Ｐゴシック" charset="0"/>
              </a:defRPr>
            </a:lvl1pPr>
            <a:lvl2pPr marL="742950" indent="-285750" algn="l" rtl="0" eaLnBrk="1" fontAlgn="base" hangingPunct="1">
              <a:spcBef>
                <a:spcPct val="20000"/>
              </a:spcBef>
              <a:spcAft>
                <a:spcPct val="0"/>
              </a:spcAft>
              <a:buFont typeface="Wingdings" charset="0"/>
              <a:buChar char="§"/>
              <a:defRPr sz="2200">
                <a:solidFill>
                  <a:schemeClr val="tx1"/>
                </a:solidFill>
                <a:latin typeface="Arial"/>
                <a:ea typeface="ＭＳ Ｐゴシック" pitchFamily="-32" charset="-128"/>
              </a:defRPr>
            </a:lvl2pPr>
            <a:lvl3pPr marL="1143000" indent="-228600" algn="l" rtl="0" eaLnBrk="1" fontAlgn="base" hangingPunct="1">
              <a:spcBef>
                <a:spcPct val="20000"/>
              </a:spcBef>
              <a:spcAft>
                <a:spcPct val="0"/>
              </a:spcAft>
              <a:buFont typeface="Wingdings" charset="0"/>
              <a:buChar char="§"/>
              <a:defRPr sz="2000">
                <a:solidFill>
                  <a:schemeClr val="tx1"/>
                </a:solidFill>
                <a:latin typeface="Arial"/>
                <a:ea typeface="ＭＳ Ｐゴシック" pitchFamily="-32" charset="-128"/>
              </a:defRPr>
            </a:lvl3pPr>
            <a:lvl4pPr marL="1600200" indent="-228600" algn="l" rtl="0" eaLnBrk="1" fontAlgn="base" hangingPunct="1">
              <a:spcBef>
                <a:spcPct val="20000"/>
              </a:spcBef>
              <a:spcAft>
                <a:spcPct val="0"/>
              </a:spcAft>
              <a:buFont typeface="Wingdings" charset="0"/>
              <a:buChar char="§"/>
              <a:defRPr sz="2000">
                <a:solidFill>
                  <a:schemeClr val="tx1"/>
                </a:solidFill>
                <a:latin typeface="Arial"/>
                <a:ea typeface="ＭＳ Ｐゴシック" pitchFamily="-32" charset="-128"/>
              </a:defRPr>
            </a:lvl4pPr>
            <a:lvl5pPr marL="2057400" indent="-228600" algn="l" rtl="0" eaLnBrk="1" fontAlgn="base" hangingPunct="1">
              <a:spcBef>
                <a:spcPct val="20000"/>
              </a:spcBef>
              <a:spcAft>
                <a:spcPct val="0"/>
              </a:spcAft>
              <a:buFont typeface="Wingdings" charset="0"/>
              <a:buChar char="§"/>
              <a:defRPr sz="2000">
                <a:solidFill>
                  <a:schemeClr val="tx1"/>
                </a:solidFill>
                <a:latin typeface="Arial"/>
                <a:ea typeface="ＭＳ Ｐゴシック" pitchFamily="-32" charset="-128"/>
              </a:defRPr>
            </a:lvl5pPr>
            <a:lvl6pPr marL="2514600" indent="-228600" algn="l" rtl="0" eaLnBrk="1" fontAlgn="base" hangingPunct="1">
              <a:spcBef>
                <a:spcPct val="20000"/>
              </a:spcBef>
              <a:spcAft>
                <a:spcPct val="0"/>
              </a:spcAft>
              <a:buChar char="»"/>
              <a:defRPr sz="2000">
                <a:solidFill>
                  <a:schemeClr val="tx1"/>
                </a:solidFill>
                <a:latin typeface="+mn-lt"/>
                <a:ea typeface="ＭＳ Ｐゴシック" pitchFamily="-32" charset="-128"/>
              </a:defRPr>
            </a:lvl6pPr>
            <a:lvl7pPr marL="2971800" indent="-228600" algn="l" rtl="0" eaLnBrk="1" fontAlgn="base" hangingPunct="1">
              <a:spcBef>
                <a:spcPct val="20000"/>
              </a:spcBef>
              <a:spcAft>
                <a:spcPct val="0"/>
              </a:spcAft>
              <a:buChar char="»"/>
              <a:defRPr sz="2000">
                <a:solidFill>
                  <a:schemeClr val="tx1"/>
                </a:solidFill>
                <a:latin typeface="+mn-lt"/>
                <a:ea typeface="ＭＳ Ｐゴシック" pitchFamily="-32" charset="-128"/>
              </a:defRPr>
            </a:lvl7pPr>
            <a:lvl8pPr marL="3429000" indent="-228600" algn="l" rtl="0" eaLnBrk="1" fontAlgn="base" hangingPunct="1">
              <a:spcBef>
                <a:spcPct val="20000"/>
              </a:spcBef>
              <a:spcAft>
                <a:spcPct val="0"/>
              </a:spcAft>
              <a:buChar char="»"/>
              <a:defRPr sz="2000">
                <a:solidFill>
                  <a:schemeClr val="tx1"/>
                </a:solidFill>
                <a:latin typeface="+mn-lt"/>
                <a:ea typeface="ＭＳ Ｐゴシック" pitchFamily="-32" charset="-128"/>
              </a:defRPr>
            </a:lvl8pPr>
            <a:lvl9pPr marL="3886200" indent="-228600" algn="l" rtl="0" eaLnBrk="1" fontAlgn="base" hangingPunct="1">
              <a:spcBef>
                <a:spcPct val="20000"/>
              </a:spcBef>
              <a:spcAft>
                <a:spcPct val="0"/>
              </a:spcAft>
              <a:buChar char="»"/>
              <a:defRPr sz="2000">
                <a:solidFill>
                  <a:schemeClr val="tx1"/>
                </a:solidFill>
                <a:latin typeface="+mn-lt"/>
                <a:ea typeface="ＭＳ Ｐゴシック" pitchFamily="-32" charset="-128"/>
              </a:defRPr>
            </a:lvl9pPr>
          </a:lstStyle>
          <a:p>
            <a:pPr marL="0" indent="0">
              <a:buNone/>
            </a:pPr>
            <a:r>
              <a:rPr lang="en-US" sz="1800" dirty="0"/>
              <a:t>public class </a:t>
            </a:r>
            <a:r>
              <a:rPr lang="en-US" sz="1800" dirty="0" err="1"/>
              <a:t>WildcardExample</a:t>
            </a:r>
            <a:r>
              <a:rPr lang="en-US" sz="1800" dirty="0"/>
              <a:t> {</a:t>
            </a:r>
          </a:p>
          <a:p>
            <a:pPr marL="0" indent="0">
              <a:buNone/>
            </a:pPr>
            <a:endParaRPr lang="en-US" sz="1800" dirty="0"/>
          </a:p>
          <a:p>
            <a:pPr marL="0" indent="0">
              <a:buNone/>
            </a:pPr>
            <a:r>
              <a:rPr lang="en-US" sz="1800" dirty="0"/>
              <a:t>    public static void </a:t>
            </a:r>
            <a:r>
              <a:rPr lang="en-US" sz="1800" dirty="0" err="1"/>
              <a:t>printList</a:t>
            </a:r>
            <a:r>
              <a:rPr lang="en-US" sz="1800" dirty="0"/>
              <a:t>(List&lt;?&gt; list) {</a:t>
            </a:r>
          </a:p>
          <a:p>
            <a:pPr marL="0" indent="0">
              <a:buNone/>
            </a:pPr>
            <a:r>
              <a:rPr lang="en-US" sz="1800" dirty="0"/>
              <a:t>        for (Object </a:t>
            </a:r>
            <a:r>
              <a:rPr lang="en-US" sz="1800" dirty="0" err="1"/>
              <a:t>elem</a:t>
            </a:r>
            <a:r>
              <a:rPr lang="en-US" sz="1800" dirty="0"/>
              <a:t> : list) {</a:t>
            </a:r>
          </a:p>
          <a:p>
            <a:pPr marL="0" indent="0">
              <a:buNone/>
            </a:pPr>
            <a:r>
              <a:rPr lang="en-US" sz="1800" dirty="0"/>
              <a:t>            </a:t>
            </a:r>
            <a:r>
              <a:rPr lang="en-US" sz="1800" dirty="0" err="1"/>
              <a:t>System.out.println</a:t>
            </a:r>
            <a:r>
              <a:rPr lang="en-US" sz="1800" dirty="0"/>
              <a:t>(</a:t>
            </a:r>
            <a:r>
              <a:rPr lang="en-US" sz="1800" dirty="0" err="1"/>
              <a:t>elem</a:t>
            </a:r>
            <a:r>
              <a:rPr lang="en-US" sz="1800" dirty="0"/>
              <a:t>);</a:t>
            </a:r>
          </a:p>
          <a:p>
            <a:pPr marL="0" indent="0">
              <a:buNone/>
            </a:pPr>
            <a:r>
              <a:rPr lang="en-US" sz="1800" dirty="0"/>
              <a:t>        }</a:t>
            </a:r>
          </a:p>
          <a:p>
            <a:pPr marL="0" indent="0">
              <a:buNone/>
            </a:pPr>
            <a:r>
              <a:rPr lang="en-US" sz="1800" dirty="0"/>
              <a:t>    }</a:t>
            </a:r>
          </a:p>
          <a:p>
            <a:pPr marL="0" indent="0">
              <a:buNone/>
            </a:pPr>
            <a:endParaRPr lang="en-US" sz="1800" dirty="0"/>
          </a:p>
          <a:p>
            <a:pPr marL="0" indent="0">
              <a:buNone/>
            </a:pPr>
            <a:r>
              <a:rPr lang="en-US" sz="1800" dirty="0"/>
              <a:t>    public static void main(String[] </a:t>
            </a:r>
            <a:r>
              <a:rPr lang="en-US" sz="1800" dirty="0" err="1"/>
              <a:t>args</a:t>
            </a:r>
            <a:r>
              <a:rPr lang="en-US" sz="1800" dirty="0"/>
              <a:t>) {</a:t>
            </a:r>
          </a:p>
          <a:p>
            <a:pPr marL="0" indent="0">
              <a:buNone/>
            </a:pPr>
            <a:r>
              <a:rPr lang="en-US" sz="1800" dirty="0"/>
              <a:t>        List&lt;String&gt; </a:t>
            </a:r>
            <a:r>
              <a:rPr lang="en-US" sz="1800" dirty="0" err="1"/>
              <a:t>stringList</a:t>
            </a:r>
            <a:r>
              <a:rPr lang="en-US" sz="1800" dirty="0"/>
              <a:t> = </a:t>
            </a:r>
            <a:r>
              <a:rPr lang="en-US" sz="1800" dirty="0" err="1"/>
              <a:t>List.of</a:t>
            </a:r>
            <a:r>
              <a:rPr lang="en-US" sz="1800" dirty="0"/>
              <a:t>("apple", "banana", "cherry);</a:t>
            </a:r>
          </a:p>
          <a:p>
            <a:pPr marL="0" indent="0">
              <a:buNone/>
            </a:pPr>
            <a:r>
              <a:rPr lang="en-US" sz="1800" dirty="0"/>
              <a:t>        List&lt;Integer&gt; </a:t>
            </a:r>
            <a:r>
              <a:rPr lang="en-US" sz="1800" dirty="0" err="1"/>
              <a:t>intList</a:t>
            </a:r>
            <a:r>
              <a:rPr lang="en-US" sz="1800" dirty="0"/>
              <a:t> = </a:t>
            </a:r>
            <a:r>
              <a:rPr lang="en-US" sz="1800" dirty="0" err="1"/>
              <a:t>List.of</a:t>
            </a:r>
            <a:r>
              <a:rPr lang="en-US" sz="1800" dirty="0"/>
              <a:t>(1, 2, 3);</a:t>
            </a:r>
          </a:p>
          <a:p>
            <a:pPr marL="0" indent="0">
              <a:buNone/>
            </a:pPr>
            <a:endParaRPr lang="en-US" sz="1800" dirty="0"/>
          </a:p>
          <a:p>
            <a:pPr marL="0" indent="0">
              <a:buNone/>
            </a:pPr>
            <a:r>
              <a:rPr lang="en-US" sz="1800" dirty="0"/>
              <a:t>        </a:t>
            </a:r>
            <a:r>
              <a:rPr lang="en-US" sz="1800" dirty="0" err="1"/>
              <a:t>printList</a:t>
            </a:r>
            <a:r>
              <a:rPr lang="en-US" sz="1800" dirty="0"/>
              <a:t>(</a:t>
            </a:r>
            <a:r>
              <a:rPr lang="en-US" sz="1800" dirty="0" err="1"/>
              <a:t>stringList</a:t>
            </a:r>
            <a:r>
              <a:rPr lang="en-US" sz="1800" dirty="0"/>
              <a:t>);  // Output: apple, banana, cherry</a:t>
            </a:r>
          </a:p>
          <a:p>
            <a:pPr marL="0" indent="0">
              <a:buNone/>
            </a:pPr>
            <a:r>
              <a:rPr lang="en-US" sz="1800" dirty="0"/>
              <a:t>        </a:t>
            </a:r>
            <a:r>
              <a:rPr lang="en-US" sz="1800" dirty="0" err="1"/>
              <a:t>printList</a:t>
            </a:r>
            <a:r>
              <a:rPr lang="en-US" sz="1800" dirty="0"/>
              <a:t>(</a:t>
            </a:r>
            <a:r>
              <a:rPr lang="en-US" sz="1800" dirty="0" err="1"/>
              <a:t>intList</a:t>
            </a:r>
            <a:r>
              <a:rPr lang="en-US" sz="1800" dirty="0"/>
              <a:t>);     // Output: 1, 2, 3</a:t>
            </a:r>
          </a:p>
          <a:p>
            <a:pPr marL="0" indent="0">
              <a:buNone/>
            </a:pPr>
            <a:r>
              <a:rPr lang="en-US" sz="1800" dirty="0"/>
              <a:t>    }}</a:t>
            </a:r>
          </a:p>
        </p:txBody>
      </p:sp>
      <p:sp>
        <p:nvSpPr>
          <p:cNvPr id="9" name="Title 8">
            <a:extLst>
              <a:ext uri="{FF2B5EF4-FFF2-40B4-BE49-F238E27FC236}">
                <a16:creationId xmlns:a16="http://schemas.microsoft.com/office/drawing/2014/main" id="{A09ED74D-2DF7-CC53-4D86-72566E139BDE}"/>
              </a:ext>
            </a:extLst>
          </p:cNvPr>
          <p:cNvSpPr>
            <a:spLocks noGrp="1"/>
          </p:cNvSpPr>
          <p:nvPr>
            <p:ph type="title"/>
          </p:nvPr>
        </p:nvSpPr>
        <p:spPr>
          <a:xfrm>
            <a:off x="653374" y="381000"/>
            <a:ext cx="4223426" cy="727463"/>
          </a:xfrm>
        </p:spPr>
        <p:txBody>
          <a:bodyPr/>
          <a:lstStyle/>
          <a:p>
            <a:r>
              <a:rPr lang="en-US" dirty="0"/>
              <a:t>Generic Methods</a:t>
            </a:r>
            <a:endParaRPr lang="en-CA" dirty="0"/>
          </a:p>
        </p:txBody>
      </p:sp>
    </p:spTree>
    <p:extLst>
      <p:ext uri="{BB962C8B-B14F-4D97-AF65-F5344CB8AC3E}">
        <p14:creationId xmlns:p14="http://schemas.microsoft.com/office/powerpoint/2010/main" val="299822215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BE6E41-DCE6-474B-B729-B06A7F64BB1F}"/>
              </a:ext>
            </a:extLst>
          </p:cNvPr>
          <p:cNvSpPr>
            <a:spLocks noGrp="1"/>
          </p:cNvSpPr>
          <p:nvPr>
            <p:ph type="title"/>
          </p:nvPr>
        </p:nvSpPr>
        <p:spPr/>
        <p:txBody>
          <a:bodyPr/>
          <a:lstStyle/>
          <a:p>
            <a:r>
              <a:rPr lang="en-US" dirty="0"/>
              <a:t>Package</a:t>
            </a:r>
          </a:p>
        </p:txBody>
      </p:sp>
      <p:sp>
        <p:nvSpPr>
          <p:cNvPr id="3" name="Content Placeholder 2">
            <a:extLst>
              <a:ext uri="{FF2B5EF4-FFF2-40B4-BE49-F238E27FC236}">
                <a16:creationId xmlns:a16="http://schemas.microsoft.com/office/drawing/2014/main" id="{568F373F-14A0-EC42-8A3C-550EC175739E}"/>
              </a:ext>
            </a:extLst>
          </p:cNvPr>
          <p:cNvSpPr>
            <a:spLocks noGrp="1"/>
          </p:cNvSpPr>
          <p:nvPr>
            <p:ph idx="1"/>
          </p:nvPr>
        </p:nvSpPr>
        <p:spPr>
          <a:xfrm>
            <a:off x="653374" y="1143000"/>
            <a:ext cx="5815743" cy="5257800"/>
          </a:xfrm>
        </p:spPr>
        <p:txBody>
          <a:bodyPr/>
          <a:lstStyle/>
          <a:p>
            <a:r>
              <a:rPr lang="en-US" sz="1600" dirty="0"/>
              <a:t>It is collections of classes, interfaces</a:t>
            </a:r>
          </a:p>
          <a:p>
            <a:r>
              <a:rPr lang="en-US" sz="1600" dirty="0"/>
              <a:t>Used to organize java projects under a single namespace</a:t>
            </a:r>
          </a:p>
          <a:p>
            <a:r>
              <a:rPr lang="en-US" sz="1600" dirty="0"/>
              <a:t>It is basically a folder or directory</a:t>
            </a:r>
          </a:p>
          <a:p>
            <a:r>
              <a:rPr lang="en-US" sz="1600" dirty="0"/>
              <a:t>If you use a </a:t>
            </a:r>
            <a:r>
              <a:rPr lang="en-US" sz="1600" b="1" dirty="0"/>
              <a:t>package</a:t>
            </a:r>
            <a:r>
              <a:rPr lang="en-US" sz="1600" dirty="0"/>
              <a:t> statement, it must appear as the first non-comment in the file (this compilation unit is part of a library named </a:t>
            </a:r>
            <a:r>
              <a:rPr lang="en-US" sz="1600" dirty="0" err="1"/>
              <a:t>package_name</a:t>
            </a:r>
            <a:r>
              <a:rPr lang="en-US" sz="1600" dirty="0"/>
              <a:t>): </a:t>
            </a:r>
            <a:r>
              <a:rPr lang="en-US" sz="1600" b="1" dirty="0"/>
              <a:t>package </a:t>
            </a:r>
            <a:r>
              <a:rPr lang="en-US" sz="1600" b="1" i="1" dirty="0" err="1"/>
              <a:t>package_name</a:t>
            </a:r>
            <a:endParaRPr lang="en-US" sz="1600" b="1" i="1" dirty="0"/>
          </a:p>
          <a:p>
            <a:r>
              <a:rPr lang="en-US" sz="1600" dirty="0"/>
              <a:t>By putting package statement at the top, you are making the public class withing this compilation unit  </a:t>
            </a:r>
          </a:p>
          <a:p>
            <a:r>
              <a:rPr lang="en-US" sz="1600" dirty="0"/>
              <a:t>Then if you want to use class from another package, you have to import it by putting at the top (after package statement if it is the case)</a:t>
            </a:r>
          </a:p>
          <a:p>
            <a:r>
              <a:rPr lang="en-US" sz="1600" dirty="0"/>
              <a:t>A package is a convenient way of grouping together many different classes that have a common purpose</a:t>
            </a:r>
          </a:p>
          <a:p>
            <a:r>
              <a:rPr lang="en-US" sz="1600" dirty="0"/>
              <a:t>We can also import standard java libraries</a:t>
            </a:r>
          </a:p>
          <a:p>
            <a:r>
              <a:rPr lang="en-US" sz="1600" dirty="0"/>
              <a:t>Members of classes in a given package that have the protected qualifier are available anywhere within the same package, and also from any subclass of a class in the given package that appears in another package.</a:t>
            </a:r>
          </a:p>
          <a:p>
            <a:endParaRPr lang="en-US" sz="1600" dirty="0"/>
          </a:p>
        </p:txBody>
      </p:sp>
      <p:sp>
        <p:nvSpPr>
          <p:cNvPr id="4" name="Slide Number Placeholder 3">
            <a:extLst>
              <a:ext uri="{FF2B5EF4-FFF2-40B4-BE49-F238E27FC236}">
                <a16:creationId xmlns:a16="http://schemas.microsoft.com/office/drawing/2014/main" id="{EDB9DCDA-5E16-7147-8E04-E25CC3A037C4}"/>
              </a:ext>
            </a:extLst>
          </p:cNvPr>
          <p:cNvSpPr>
            <a:spLocks noGrp="1"/>
          </p:cNvSpPr>
          <p:nvPr>
            <p:ph type="sldNum" sz="quarter" idx="10"/>
          </p:nvPr>
        </p:nvSpPr>
        <p:spPr/>
        <p:txBody>
          <a:bodyPr/>
          <a:lstStyle/>
          <a:p>
            <a:fld id="{A35D118A-333E-D14F-A7CC-F26895C7C671}" type="slidenum">
              <a:rPr lang="en-US" smtClean="0"/>
              <a:t>38</a:t>
            </a:fld>
            <a:endParaRPr lang="en-US" dirty="0"/>
          </a:p>
        </p:txBody>
      </p:sp>
      <p:sp>
        <p:nvSpPr>
          <p:cNvPr id="6" name="Content Placeholder 2">
            <a:extLst>
              <a:ext uri="{FF2B5EF4-FFF2-40B4-BE49-F238E27FC236}">
                <a16:creationId xmlns:a16="http://schemas.microsoft.com/office/drawing/2014/main" id="{98E141EA-2D76-C374-76CA-A93B783571DA}"/>
              </a:ext>
            </a:extLst>
          </p:cNvPr>
          <p:cNvSpPr txBox="1">
            <a:spLocks/>
          </p:cNvSpPr>
          <p:nvPr/>
        </p:nvSpPr>
        <p:spPr bwMode="auto">
          <a:xfrm>
            <a:off x="7239000" y="457200"/>
            <a:ext cx="2895600" cy="1524000"/>
          </a:xfrm>
          <a:prstGeom prst="rect">
            <a:avLst/>
          </a:prstGeom>
          <a:noFill/>
          <a:ln w="19050">
            <a:solidFill>
              <a:srgbClr val="0070C0"/>
            </a:solid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Font typeface="Wingdings" charset="0"/>
              <a:buChar char="§"/>
              <a:defRPr sz="2400">
                <a:solidFill>
                  <a:schemeClr val="tx1"/>
                </a:solidFill>
                <a:latin typeface="Arial"/>
                <a:ea typeface="ＭＳ Ｐゴシック" charset="0"/>
                <a:cs typeface="ＭＳ Ｐゴシック" charset="0"/>
              </a:defRPr>
            </a:lvl1pPr>
            <a:lvl2pPr marL="742950" indent="-285750" algn="l" rtl="0" eaLnBrk="1" fontAlgn="base" hangingPunct="1">
              <a:spcBef>
                <a:spcPct val="20000"/>
              </a:spcBef>
              <a:spcAft>
                <a:spcPct val="0"/>
              </a:spcAft>
              <a:buFont typeface="Wingdings" charset="0"/>
              <a:buChar char="§"/>
              <a:defRPr sz="2200">
                <a:solidFill>
                  <a:schemeClr val="tx1"/>
                </a:solidFill>
                <a:latin typeface="Arial"/>
                <a:ea typeface="ＭＳ Ｐゴシック" pitchFamily="-32" charset="-128"/>
              </a:defRPr>
            </a:lvl2pPr>
            <a:lvl3pPr marL="1143000" indent="-228600" algn="l" rtl="0" eaLnBrk="1" fontAlgn="base" hangingPunct="1">
              <a:spcBef>
                <a:spcPct val="20000"/>
              </a:spcBef>
              <a:spcAft>
                <a:spcPct val="0"/>
              </a:spcAft>
              <a:buFont typeface="Wingdings" charset="0"/>
              <a:buChar char="§"/>
              <a:defRPr sz="2000">
                <a:solidFill>
                  <a:schemeClr val="tx1"/>
                </a:solidFill>
                <a:latin typeface="Arial"/>
                <a:ea typeface="ＭＳ Ｐゴシック" pitchFamily="-32" charset="-128"/>
              </a:defRPr>
            </a:lvl3pPr>
            <a:lvl4pPr marL="1600200" indent="-228600" algn="l" rtl="0" eaLnBrk="1" fontAlgn="base" hangingPunct="1">
              <a:spcBef>
                <a:spcPct val="20000"/>
              </a:spcBef>
              <a:spcAft>
                <a:spcPct val="0"/>
              </a:spcAft>
              <a:buFont typeface="Wingdings" charset="0"/>
              <a:buChar char="§"/>
              <a:defRPr sz="2000">
                <a:solidFill>
                  <a:schemeClr val="tx1"/>
                </a:solidFill>
                <a:latin typeface="Arial"/>
                <a:ea typeface="ＭＳ Ｐゴシック" pitchFamily="-32" charset="-128"/>
              </a:defRPr>
            </a:lvl4pPr>
            <a:lvl5pPr marL="2057400" indent="-228600" algn="l" rtl="0" eaLnBrk="1" fontAlgn="base" hangingPunct="1">
              <a:spcBef>
                <a:spcPct val="20000"/>
              </a:spcBef>
              <a:spcAft>
                <a:spcPct val="0"/>
              </a:spcAft>
              <a:buFont typeface="Wingdings" charset="0"/>
              <a:buChar char="§"/>
              <a:defRPr sz="2000">
                <a:solidFill>
                  <a:schemeClr val="tx1"/>
                </a:solidFill>
                <a:latin typeface="Arial"/>
                <a:ea typeface="ＭＳ Ｐゴシック" pitchFamily="-32" charset="-128"/>
              </a:defRPr>
            </a:lvl5pPr>
            <a:lvl6pPr marL="2514600" indent="-228600" algn="l" rtl="0" eaLnBrk="1" fontAlgn="base" hangingPunct="1">
              <a:spcBef>
                <a:spcPct val="20000"/>
              </a:spcBef>
              <a:spcAft>
                <a:spcPct val="0"/>
              </a:spcAft>
              <a:buChar char="»"/>
              <a:defRPr sz="2000">
                <a:solidFill>
                  <a:schemeClr val="tx1"/>
                </a:solidFill>
                <a:latin typeface="+mn-lt"/>
                <a:ea typeface="ＭＳ Ｐゴシック" pitchFamily="-32" charset="-128"/>
              </a:defRPr>
            </a:lvl6pPr>
            <a:lvl7pPr marL="2971800" indent="-228600" algn="l" rtl="0" eaLnBrk="1" fontAlgn="base" hangingPunct="1">
              <a:spcBef>
                <a:spcPct val="20000"/>
              </a:spcBef>
              <a:spcAft>
                <a:spcPct val="0"/>
              </a:spcAft>
              <a:buChar char="»"/>
              <a:defRPr sz="2000">
                <a:solidFill>
                  <a:schemeClr val="tx1"/>
                </a:solidFill>
                <a:latin typeface="+mn-lt"/>
                <a:ea typeface="ＭＳ Ｐゴシック" pitchFamily="-32" charset="-128"/>
              </a:defRPr>
            </a:lvl7pPr>
            <a:lvl8pPr marL="3429000" indent="-228600" algn="l" rtl="0" eaLnBrk="1" fontAlgn="base" hangingPunct="1">
              <a:spcBef>
                <a:spcPct val="20000"/>
              </a:spcBef>
              <a:spcAft>
                <a:spcPct val="0"/>
              </a:spcAft>
              <a:buChar char="»"/>
              <a:defRPr sz="2000">
                <a:solidFill>
                  <a:schemeClr val="tx1"/>
                </a:solidFill>
                <a:latin typeface="+mn-lt"/>
                <a:ea typeface="ＭＳ Ｐゴシック" pitchFamily="-32" charset="-128"/>
              </a:defRPr>
            </a:lvl8pPr>
            <a:lvl9pPr marL="3886200" indent="-228600" algn="l" rtl="0" eaLnBrk="1" fontAlgn="base" hangingPunct="1">
              <a:spcBef>
                <a:spcPct val="20000"/>
              </a:spcBef>
              <a:spcAft>
                <a:spcPct val="0"/>
              </a:spcAft>
              <a:buChar char="»"/>
              <a:defRPr sz="2000">
                <a:solidFill>
                  <a:schemeClr val="tx1"/>
                </a:solidFill>
                <a:latin typeface="+mn-lt"/>
                <a:ea typeface="ＭＳ Ｐゴシック" pitchFamily="-32" charset="-128"/>
              </a:defRPr>
            </a:lvl9pPr>
          </a:lstStyle>
          <a:p>
            <a:pPr marL="0" indent="0">
              <a:buNone/>
            </a:pPr>
            <a:r>
              <a:rPr lang="en-US" sz="1600" b="1" kern="0" dirty="0">
                <a:latin typeface="Courier New" panose="02070309020205020404" pitchFamily="49" charset="0"/>
                <a:cs typeface="Courier New" panose="02070309020205020404" pitchFamily="49" charset="0"/>
              </a:rPr>
              <a:t> </a:t>
            </a:r>
            <a:r>
              <a:rPr lang="en-US" sz="1600" b="1" kern="0" dirty="0" err="1">
                <a:latin typeface="Courier New" panose="02070309020205020404" pitchFamily="49" charset="0"/>
                <a:cs typeface="Courier New" panose="02070309020205020404" pitchFamily="49" charset="0"/>
              </a:rPr>
              <a:t>src</a:t>
            </a:r>
            <a:r>
              <a:rPr lang="en-US" sz="1600" b="1" kern="0" dirty="0">
                <a:latin typeface="Courier New" panose="02070309020205020404" pitchFamily="49" charset="0"/>
                <a:cs typeface="Courier New" panose="02070309020205020404" pitchFamily="49" charset="0"/>
              </a:rPr>
              <a:t>/com/example/</a:t>
            </a:r>
          </a:p>
          <a:p>
            <a:pPr marL="457200" lvl="1" indent="0">
              <a:buNone/>
            </a:pPr>
            <a:r>
              <a:rPr lang="en-US" sz="1600" b="1" kern="0" dirty="0">
                <a:latin typeface="Courier New" panose="02070309020205020404" pitchFamily="49" charset="0"/>
                <a:cs typeface="Courier New" panose="02070309020205020404" pitchFamily="49" charset="0"/>
              </a:rPr>
              <a:t>app/</a:t>
            </a:r>
          </a:p>
          <a:p>
            <a:pPr marL="914400" lvl="2" indent="0">
              <a:buNone/>
            </a:pPr>
            <a:r>
              <a:rPr lang="en-US" sz="1600" b="1" kern="0" dirty="0" err="1">
                <a:latin typeface="Courier New" panose="02070309020205020404" pitchFamily="49" charset="0"/>
                <a:cs typeface="Courier New" panose="02070309020205020404" pitchFamily="49" charset="0"/>
              </a:rPr>
              <a:t>Main.class</a:t>
            </a:r>
            <a:endParaRPr lang="en-US" sz="1600" b="1" kern="0" dirty="0">
              <a:latin typeface="Courier New" panose="02070309020205020404" pitchFamily="49" charset="0"/>
              <a:cs typeface="Courier New" panose="02070309020205020404" pitchFamily="49" charset="0"/>
            </a:endParaRPr>
          </a:p>
          <a:p>
            <a:pPr marL="457200" lvl="1" indent="0">
              <a:buNone/>
            </a:pPr>
            <a:r>
              <a:rPr lang="en-US" sz="1600" b="1" kern="0" dirty="0">
                <a:latin typeface="Courier New" panose="02070309020205020404" pitchFamily="49" charset="0"/>
                <a:cs typeface="Courier New" panose="02070309020205020404" pitchFamily="49" charset="0"/>
              </a:rPr>
              <a:t>utils/</a:t>
            </a:r>
          </a:p>
          <a:p>
            <a:pPr marL="914400" lvl="2" indent="0">
              <a:buNone/>
            </a:pPr>
            <a:r>
              <a:rPr lang="en-US" sz="1600" b="1" kern="0" dirty="0" err="1">
                <a:latin typeface="Courier New" panose="02070309020205020404" pitchFamily="49" charset="0"/>
                <a:cs typeface="Courier New" panose="02070309020205020404" pitchFamily="49" charset="0"/>
              </a:rPr>
              <a:t>Greeting.class</a:t>
            </a:r>
            <a:endParaRPr lang="en-US" sz="1600" b="1" kern="0" dirty="0">
              <a:latin typeface="Courier New" panose="02070309020205020404" pitchFamily="49" charset="0"/>
              <a:cs typeface="Courier New" panose="02070309020205020404" pitchFamily="49" charset="0"/>
            </a:endParaRPr>
          </a:p>
          <a:p>
            <a:pPr marL="914400" lvl="2" indent="0">
              <a:buNone/>
            </a:pPr>
            <a:endParaRPr lang="en-US" sz="1600" kern="0" dirty="0">
              <a:latin typeface="Courier New" panose="02070309020205020404" pitchFamily="49" charset="0"/>
              <a:cs typeface="Courier New" panose="02070309020205020404" pitchFamily="49" charset="0"/>
            </a:endParaRPr>
          </a:p>
          <a:p>
            <a:pPr marL="914400" lvl="2" indent="0">
              <a:buNone/>
            </a:pPr>
            <a:endParaRPr lang="en-US" sz="1200" kern="0" dirty="0">
              <a:latin typeface="Courier New" panose="02070309020205020404" pitchFamily="49" charset="0"/>
              <a:cs typeface="Courier New" panose="02070309020205020404" pitchFamily="49" charset="0"/>
            </a:endParaRPr>
          </a:p>
        </p:txBody>
      </p:sp>
      <p:pic>
        <p:nvPicPr>
          <p:cNvPr id="8" name="Picture 7" descr="A computer screen shot of a program code&#10;&#10;Description automatically generated">
            <a:extLst>
              <a:ext uri="{FF2B5EF4-FFF2-40B4-BE49-F238E27FC236}">
                <a16:creationId xmlns:a16="http://schemas.microsoft.com/office/drawing/2014/main" id="{521CE53E-DA18-86D2-05B8-7BAB095F07E9}"/>
              </a:ext>
            </a:extLst>
          </p:cNvPr>
          <p:cNvPicPr>
            <a:picLocks noChangeAspect="1"/>
          </p:cNvPicPr>
          <p:nvPr/>
        </p:nvPicPr>
        <p:blipFill>
          <a:blip r:embed="rId2"/>
          <a:stretch>
            <a:fillRect/>
          </a:stretch>
        </p:blipFill>
        <p:spPr>
          <a:xfrm>
            <a:off x="7246471" y="4191000"/>
            <a:ext cx="3718056" cy="2039662"/>
          </a:xfrm>
          <a:prstGeom prst="rect">
            <a:avLst/>
          </a:prstGeom>
        </p:spPr>
      </p:pic>
      <p:pic>
        <p:nvPicPr>
          <p:cNvPr id="10" name="Picture 9" descr="A computer screen shot of text&#10;&#10;Description automatically generated">
            <a:extLst>
              <a:ext uri="{FF2B5EF4-FFF2-40B4-BE49-F238E27FC236}">
                <a16:creationId xmlns:a16="http://schemas.microsoft.com/office/drawing/2014/main" id="{F9372B57-7AC1-2F4F-0964-E5704A78148C}"/>
              </a:ext>
            </a:extLst>
          </p:cNvPr>
          <p:cNvPicPr>
            <a:picLocks noChangeAspect="1"/>
          </p:cNvPicPr>
          <p:nvPr/>
        </p:nvPicPr>
        <p:blipFill>
          <a:blip r:embed="rId3"/>
          <a:stretch>
            <a:fillRect/>
          </a:stretch>
        </p:blipFill>
        <p:spPr>
          <a:xfrm>
            <a:off x="7246471" y="2209800"/>
            <a:ext cx="3718056" cy="1828800"/>
          </a:xfrm>
          <a:prstGeom prst="rect">
            <a:avLst/>
          </a:prstGeom>
        </p:spPr>
      </p:pic>
    </p:spTree>
    <p:extLst>
      <p:ext uri="{BB962C8B-B14F-4D97-AF65-F5344CB8AC3E}">
        <p14:creationId xmlns:p14="http://schemas.microsoft.com/office/powerpoint/2010/main" val="183622280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BE6E41-DCE6-474B-B729-B06A7F64BB1F}"/>
              </a:ext>
            </a:extLst>
          </p:cNvPr>
          <p:cNvSpPr>
            <a:spLocks noGrp="1"/>
          </p:cNvSpPr>
          <p:nvPr>
            <p:ph type="title"/>
          </p:nvPr>
        </p:nvSpPr>
        <p:spPr/>
        <p:txBody>
          <a:bodyPr/>
          <a:lstStyle/>
          <a:p>
            <a:r>
              <a:rPr lang="en-US" dirty="0"/>
              <a:t>Package</a:t>
            </a:r>
          </a:p>
        </p:txBody>
      </p:sp>
      <p:sp>
        <p:nvSpPr>
          <p:cNvPr id="3" name="Content Placeholder 2">
            <a:extLst>
              <a:ext uri="{FF2B5EF4-FFF2-40B4-BE49-F238E27FC236}">
                <a16:creationId xmlns:a16="http://schemas.microsoft.com/office/drawing/2014/main" id="{568F373F-14A0-EC42-8A3C-550EC175739E}"/>
              </a:ext>
            </a:extLst>
          </p:cNvPr>
          <p:cNvSpPr>
            <a:spLocks noGrp="1"/>
          </p:cNvSpPr>
          <p:nvPr>
            <p:ph idx="1"/>
          </p:nvPr>
        </p:nvSpPr>
        <p:spPr>
          <a:xfrm>
            <a:off x="653374" y="1143000"/>
            <a:ext cx="5815743" cy="5257800"/>
          </a:xfrm>
        </p:spPr>
        <p:txBody>
          <a:bodyPr/>
          <a:lstStyle/>
          <a:p>
            <a:r>
              <a:rPr lang="en-US" sz="2000" dirty="0"/>
              <a:t>Package access allows you to group related classes together in a package so that they can easily interact with each other. </a:t>
            </a:r>
          </a:p>
          <a:p>
            <a:r>
              <a:rPr lang="en-US" sz="2000" dirty="0"/>
              <a:t>When you put classes together in a package, thus granting mutual access to their package-access members, you “own” the code in that package.</a:t>
            </a:r>
          </a:p>
        </p:txBody>
      </p:sp>
      <p:sp>
        <p:nvSpPr>
          <p:cNvPr id="4" name="Slide Number Placeholder 3">
            <a:extLst>
              <a:ext uri="{FF2B5EF4-FFF2-40B4-BE49-F238E27FC236}">
                <a16:creationId xmlns:a16="http://schemas.microsoft.com/office/drawing/2014/main" id="{EDB9DCDA-5E16-7147-8E04-E25CC3A037C4}"/>
              </a:ext>
            </a:extLst>
          </p:cNvPr>
          <p:cNvSpPr>
            <a:spLocks noGrp="1"/>
          </p:cNvSpPr>
          <p:nvPr>
            <p:ph type="sldNum" sz="quarter" idx="10"/>
          </p:nvPr>
        </p:nvSpPr>
        <p:spPr/>
        <p:txBody>
          <a:bodyPr/>
          <a:lstStyle/>
          <a:p>
            <a:fld id="{A35D118A-333E-D14F-A7CC-F26895C7C671}" type="slidenum">
              <a:rPr lang="en-US" smtClean="0"/>
              <a:t>39</a:t>
            </a:fld>
            <a:endParaRPr lang="en-US" dirty="0"/>
          </a:p>
        </p:txBody>
      </p:sp>
      <p:sp>
        <p:nvSpPr>
          <p:cNvPr id="6" name="Content Placeholder 2">
            <a:extLst>
              <a:ext uri="{FF2B5EF4-FFF2-40B4-BE49-F238E27FC236}">
                <a16:creationId xmlns:a16="http://schemas.microsoft.com/office/drawing/2014/main" id="{98E141EA-2D76-C374-76CA-A93B783571DA}"/>
              </a:ext>
            </a:extLst>
          </p:cNvPr>
          <p:cNvSpPr txBox="1">
            <a:spLocks/>
          </p:cNvSpPr>
          <p:nvPr/>
        </p:nvSpPr>
        <p:spPr bwMode="auto">
          <a:xfrm>
            <a:off x="7239000" y="457200"/>
            <a:ext cx="2895600" cy="1524000"/>
          </a:xfrm>
          <a:prstGeom prst="rect">
            <a:avLst/>
          </a:prstGeom>
          <a:noFill/>
          <a:ln w="19050">
            <a:solidFill>
              <a:srgbClr val="0070C0"/>
            </a:solid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Font typeface="Wingdings" charset="0"/>
              <a:buChar char="§"/>
              <a:defRPr sz="2400">
                <a:solidFill>
                  <a:schemeClr val="tx1"/>
                </a:solidFill>
                <a:latin typeface="Arial"/>
                <a:ea typeface="ＭＳ Ｐゴシック" charset="0"/>
                <a:cs typeface="ＭＳ Ｐゴシック" charset="0"/>
              </a:defRPr>
            </a:lvl1pPr>
            <a:lvl2pPr marL="742950" indent="-285750" algn="l" rtl="0" eaLnBrk="1" fontAlgn="base" hangingPunct="1">
              <a:spcBef>
                <a:spcPct val="20000"/>
              </a:spcBef>
              <a:spcAft>
                <a:spcPct val="0"/>
              </a:spcAft>
              <a:buFont typeface="Wingdings" charset="0"/>
              <a:buChar char="§"/>
              <a:defRPr sz="2200">
                <a:solidFill>
                  <a:schemeClr val="tx1"/>
                </a:solidFill>
                <a:latin typeface="Arial"/>
                <a:ea typeface="ＭＳ Ｐゴシック" pitchFamily="-32" charset="-128"/>
              </a:defRPr>
            </a:lvl2pPr>
            <a:lvl3pPr marL="1143000" indent="-228600" algn="l" rtl="0" eaLnBrk="1" fontAlgn="base" hangingPunct="1">
              <a:spcBef>
                <a:spcPct val="20000"/>
              </a:spcBef>
              <a:spcAft>
                <a:spcPct val="0"/>
              </a:spcAft>
              <a:buFont typeface="Wingdings" charset="0"/>
              <a:buChar char="§"/>
              <a:defRPr sz="2000">
                <a:solidFill>
                  <a:schemeClr val="tx1"/>
                </a:solidFill>
                <a:latin typeface="Arial"/>
                <a:ea typeface="ＭＳ Ｐゴシック" pitchFamily="-32" charset="-128"/>
              </a:defRPr>
            </a:lvl3pPr>
            <a:lvl4pPr marL="1600200" indent="-228600" algn="l" rtl="0" eaLnBrk="1" fontAlgn="base" hangingPunct="1">
              <a:spcBef>
                <a:spcPct val="20000"/>
              </a:spcBef>
              <a:spcAft>
                <a:spcPct val="0"/>
              </a:spcAft>
              <a:buFont typeface="Wingdings" charset="0"/>
              <a:buChar char="§"/>
              <a:defRPr sz="2000">
                <a:solidFill>
                  <a:schemeClr val="tx1"/>
                </a:solidFill>
                <a:latin typeface="Arial"/>
                <a:ea typeface="ＭＳ Ｐゴシック" pitchFamily="-32" charset="-128"/>
              </a:defRPr>
            </a:lvl4pPr>
            <a:lvl5pPr marL="2057400" indent="-228600" algn="l" rtl="0" eaLnBrk="1" fontAlgn="base" hangingPunct="1">
              <a:spcBef>
                <a:spcPct val="20000"/>
              </a:spcBef>
              <a:spcAft>
                <a:spcPct val="0"/>
              </a:spcAft>
              <a:buFont typeface="Wingdings" charset="0"/>
              <a:buChar char="§"/>
              <a:defRPr sz="2000">
                <a:solidFill>
                  <a:schemeClr val="tx1"/>
                </a:solidFill>
                <a:latin typeface="Arial"/>
                <a:ea typeface="ＭＳ Ｐゴシック" pitchFamily="-32" charset="-128"/>
              </a:defRPr>
            </a:lvl5pPr>
            <a:lvl6pPr marL="2514600" indent="-228600" algn="l" rtl="0" eaLnBrk="1" fontAlgn="base" hangingPunct="1">
              <a:spcBef>
                <a:spcPct val="20000"/>
              </a:spcBef>
              <a:spcAft>
                <a:spcPct val="0"/>
              </a:spcAft>
              <a:buChar char="»"/>
              <a:defRPr sz="2000">
                <a:solidFill>
                  <a:schemeClr val="tx1"/>
                </a:solidFill>
                <a:latin typeface="+mn-lt"/>
                <a:ea typeface="ＭＳ Ｐゴシック" pitchFamily="-32" charset="-128"/>
              </a:defRPr>
            </a:lvl6pPr>
            <a:lvl7pPr marL="2971800" indent="-228600" algn="l" rtl="0" eaLnBrk="1" fontAlgn="base" hangingPunct="1">
              <a:spcBef>
                <a:spcPct val="20000"/>
              </a:spcBef>
              <a:spcAft>
                <a:spcPct val="0"/>
              </a:spcAft>
              <a:buChar char="»"/>
              <a:defRPr sz="2000">
                <a:solidFill>
                  <a:schemeClr val="tx1"/>
                </a:solidFill>
                <a:latin typeface="+mn-lt"/>
                <a:ea typeface="ＭＳ Ｐゴシック" pitchFamily="-32" charset="-128"/>
              </a:defRPr>
            </a:lvl7pPr>
            <a:lvl8pPr marL="3429000" indent="-228600" algn="l" rtl="0" eaLnBrk="1" fontAlgn="base" hangingPunct="1">
              <a:spcBef>
                <a:spcPct val="20000"/>
              </a:spcBef>
              <a:spcAft>
                <a:spcPct val="0"/>
              </a:spcAft>
              <a:buChar char="»"/>
              <a:defRPr sz="2000">
                <a:solidFill>
                  <a:schemeClr val="tx1"/>
                </a:solidFill>
                <a:latin typeface="+mn-lt"/>
                <a:ea typeface="ＭＳ Ｐゴシック" pitchFamily="-32" charset="-128"/>
              </a:defRPr>
            </a:lvl8pPr>
            <a:lvl9pPr marL="3886200" indent="-228600" algn="l" rtl="0" eaLnBrk="1" fontAlgn="base" hangingPunct="1">
              <a:spcBef>
                <a:spcPct val="20000"/>
              </a:spcBef>
              <a:spcAft>
                <a:spcPct val="0"/>
              </a:spcAft>
              <a:buChar char="»"/>
              <a:defRPr sz="2000">
                <a:solidFill>
                  <a:schemeClr val="tx1"/>
                </a:solidFill>
                <a:latin typeface="+mn-lt"/>
                <a:ea typeface="ＭＳ Ｐゴシック" pitchFamily="-32" charset="-128"/>
              </a:defRPr>
            </a:lvl9pPr>
          </a:lstStyle>
          <a:p>
            <a:pPr marL="0" indent="0">
              <a:buNone/>
            </a:pPr>
            <a:r>
              <a:rPr lang="en-US" sz="1600" b="1" kern="0" dirty="0">
                <a:latin typeface="Courier New" panose="02070309020205020404" pitchFamily="49" charset="0"/>
                <a:cs typeface="Courier New" panose="02070309020205020404" pitchFamily="49" charset="0"/>
              </a:rPr>
              <a:t> </a:t>
            </a:r>
            <a:r>
              <a:rPr lang="en-US" sz="1600" b="1" kern="0" dirty="0" err="1">
                <a:latin typeface="Courier New" panose="02070309020205020404" pitchFamily="49" charset="0"/>
                <a:cs typeface="Courier New" panose="02070309020205020404" pitchFamily="49" charset="0"/>
              </a:rPr>
              <a:t>src</a:t>
            </a:r>
            <a:r>
              <a:rPr lang="en-US" sz="1600" b="1" kern="0" dirty="0">
                <a:latin typeface="Courier New" panose="02070309020205020404" pitchFamily="49" charset="0"/>
                <a:cs typeface="Courier New" panose="02070309020205020404" pitchFamily="49" charset="0"/>
              </a:rPr>
              <a:t>/com/example/</a:t>
            </a:r>
          </a:p>
          <a:p>
            <a:pPr marL="457200" lvl="1" indent="0">
              <a:buNone/>
            </a:pPr>
            <a:r>
              <a:rPr lang="en-US" sz="1600" b="1" kern="0" dirty="0">
                <a:latin typeface="Courier New" panose="02070309020205020404" pitchFamily="49" charset="0"/>
                <a:cs typeface="Courier New" panose="02070309020205020404" pitchFamily="49" charset="0"/>
              </a:rPr>
              <a:t>app/</a:t>
            </a:r>
          </a:p>
          <a:p>
            <a:pPr marL="914400" lvl="2" indent="0">
              <a:buNone/>
            </a:pPr>
            <a:r>
              <a:rPr lang="en-US" sz="1600" b="1" kern="0" dirty="0" err="1">
                <a:latin typeface="Courier New" panose="02070309020205020404" pitchFamily="49" charset="0"/>
                <a:cs typeface="Courier New" panose="02070309020205020404" pitchFamily="49" charset="0"/>
              </a:rPr>
              <a:t>Main.class</a:t>
            </a:r>
            <a:endParaRPr lang="en-US" sz="1600" b="1" kern="0" dirty="0">
              <a:latin typeface="Courier New" panose="02070309020205020404" pitchFamily="49" charset="0"/>
              <a:cs typeface="Courier New" panose="02070309020205020404" pitchFamily="49" charset="0"/>
            </a:endParaRPr>
          </a:p>
          <a:p>
            <a:pPr marL="457200" lvl="1" indent="0">
              <a:buNone/>
            </a:pPr>
            <a:r>
              <a:rPr lang="en-US" sz="1600" b="1" kern="0" dirty="0">
                <a:latin typeface="Courier New" panose="02070309020205020404" pitchFamily="49" charset="0"/>
                <a:cs typeface="Courier New" panose="02070309020205020404" pitchFamily="49" charset="0"/>
              </a:rPr>
              <a:t>utils/</a:t>
            </a:r>
          </a:p>
          <a:p>
            <a:pPr marL="914400" lvl="2" indent="0">
              <a:buNone/>
            </a:pPr>
            <a:r>
              <a:rPr lang="en-US" sz="1600" b="1" kern="0" dirty="0" err="1">
                <a:latin typeface="Courier New" panose="02070309020205020404" pitchFamily="49" charset="0"/>
                <a:cs typeface="Courier New" panose="02070309020205020404" pitchFamily="49" charset="0"/>
              </a:rPr>
              <a:t>Greeting.class</a:t>
            </a:r>
            <a:endParaRPr lang="en-US" sz="1600" b="1" kern="0" dirty="0">
              <a:latin typeface="Courier New" panose="02070309020205020404" pitchFamily="49" charset="0"/>
              <a:cs typeface="Courier New" panose="02070309020205020404" pitchFamily="49" charset="0"/>
            </a:endParaRPr>
          </a:p>
          <a:p>
            <a:pPr marL="914400" lvl="2" indent="0">
              <a:buNone/>
            </a:pPr>
            <a:endParaRPr lang="en-US" sz="1600" kern="0" dirty="0">
              <a:latin typeface="Courier New" panose="02070309020205020404" pitchFamily="49" charset="0"/>
              <a:cs typeface="Courier New" panose="02070309020205020404" pitchFamily="49" charset="0"/>
            </a:endParaRPr>
          </a:p>
          <a:p>
            <a:pPr marL="914400" lvl="2" indent="0">
              <a:buNone/>
            </a:pPr>
            <a:endParaRPr lang="en-US" sz="1200" kern="0" dirty="0">
              <a:latin typeface="Courier New" panose="02070309020205020404" pitchFamily="49" charset="0"/>
              <a:cs typeface="Courier New" panose="02070309020205020404" pitchFamily="49" charset="0"/>
            </a:endParaRPr>
          </a:p>
        </p:txBody>
      </p:sp>
      <p:pic>
        <p:nvPicPr>
          <p:cNvPr id="8" name="Picture 7" descr="A computer screen shot of a program code&#10;&#10;Description automatically generated">
            <a:extLst>
              <a:ext uri="{FF2B5EF4-FFF2-40B4-BE49-F238E27FC236}">
                <a16:creationId xmlns:a16="http://schemas.microsoft.com/office/drawing/2014/main" id="{521CE53E-DA18-86D2-05B8-7BAB095F07E9}"/>
              </a:ext>
            </a:extLst>
          </p:cNvPr>
          <p:cNvPicPr>
            <a:picLocks noChangeAspect="1"/>
          </p:cNvPicPr>
          <p:nvPr/>
        </p:nvPicPr>
        <p:blipFill>
          <a:blip r:embed="rId2"/>
          <a:stretch>
            <a:fillRect/>
          </a:stretch>
        </p:blipFill>
        <p:spPr>
          <a:xfrm>
            <a:off x="7246471" y="4191000"/>
            <a:ext cx="3718056" cy="2039662"/>
          </a:xfrm>
          <a:prstGeom prst="rect">
            <a:avLst/>
          </a:prstGeom>
        </p:spPr>
      </p:pic>
      <p:pic>
        <p:nvPicPr>
          <p:cNvPr id="10" name="Picture 9" descr="A computer screen shot of text&#10;&#10;Description automatically generated">
            <a:extLst>
              <a:ext uri="{FF2B5EF4-FFF2-40B4-BE49-F238E27FC236}">
                <a16:creationId xmlns:a16="http://schemas.microsoft.com/office/drawing/2014/main" id="{F9372B57-7AC1-2F4F-0964-E5704A78148C}"/>
              </a:ext>
            </a:extLst>
          </p:cNvPr>
          <p:cNvPicPr>
            <a:picLocks noChangeAspect="1"/>
          </p:cNvPicPr>
          <p:nvPr/>
        </p:nvPicPr>
        <p:blipFill>
          <a:blip r:embed="rId3"/>
          <a:stretch>
            <a:fillRect/>
          </a:stretch>
        </p:blipFill>
        <p:spPr>
          <a:xfrm>
            <a:off x="7246471" y="2209800"/>
            <a:ext cx="3718056" cy="1828800"/>
          </a:xfrm>
          <a:prstGeom prst="rect">
            <a:avLst/>
          </a:prstGeom>
        </p:spPr>
      </p:pic>
    </p:spTree>
    <p:extLst>
      <p:ext uri="{BB962C8B-B14F-4D97-AF65-F5344CB8AC3E}">
        <p14:creationId xmlns:p14="http://schemas.microsoft.com/office/powerpoint/2010/main" val="32035226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BE6E41-DCE6-474B-B729-B06A7F64BB1F}"/>
              </a:ext>
            </a:extLst>
          </p:cNvPr>
          <p:cNvSpPr>
            <a:spLocks noGrp="1"/>
          </p:cNvSpPr>
          <p:nvPr>
            <p:ph type="title"/>
          </p:nvPr>
        </p:nvSpPr>
        <p:spPr/>
        <p:txBody>
          <a:bodyPr/>
          <a:lstStyle/>
          <a:p>
            <a:r>
              <a:rPr lang="en-US" dirty="0"/>
              <a:t>Lambdas</a:t>
            </a:r>
          </a:p>
        </p:txBody>
      </p:sp>
      <p:sp>
        <p:nvSpPr>
          <p:cNvPr id="3" name="Content Placeholder 2">
            <a:extLst>
              <a:ext uri="{FF2B5EF4-FFF2-40B4-BE49-F238E27FC236}">
                <a16:creationId xmlns:a16="http://schemas.microsoft.com/office/drawing/2014/main" id="{568F373F-14A0-EC42-8A3C-550EC175739E}"/>
              </a:ext>
            </a:extLst>
          </p:cNvPr>
          <p:cNvSpPr>
            <a:spLocks noGrp="1"/>
          </p:cNvSpPr>
          <p:nvPr>
            <p:ph idx="1"/>
          </p:nvPr>
        </p:nvSpPr>
        <p:spPr>
          <a:xfrm>
            <a:off x="533400" y="1142999"/>
            <a:ext cx="10591800" cy="5334001"/>
          </a:xfrm>
        </p:spPr>
        <p:txBody>
          <a:bodyPr/>
          <a:lstStyle/>
          <a:p>
            <a:r>
              <a:rPr lang="en-US" sz="2000" dirty="0"/>
              <a:t>Lambdas are used to define implementation of a functional interface, bypassing the process of creating the class that implements the interface and instantiating it</a:t>
            </a:r>
          </a:p>
          <a:p>
            <a:r>
              <a:rPr lang="en-US" sz="2000" dirty="0"/>
              <a:t>Lambda expressions can be stored in variables if the variable's type is an interface which has only one method</a:t>
            </a:r>
          </a:p>
          <a:p>
            <a:r>
              <a:rPr lang="en-US" sz="2000" dirty="0"/>
              <a:t>You can pass method, that is lambda expression, as an Object</a:t>
            </a:r>
          </a:p>
          <a:p>
            <a:endParaRPr lang="en-US" sz="2000" dirty="0"/>
          </a:p>
          <a:p>
            <a:r>
              <a:rPr lang="en-US" sz="2000" dirty="0"/>
              <a:t>We can have local variables inside lambda expression</a:t>
            </a:r>
          </a:p>
          <a:p>
            <a:r>
              <a:rPr lang="en-US" sz="2000" dirty="0"/>
              <a:t>Local variables referenced from lambda expression must be final or effectively final (they are never modified)</a:t>
            </a:r>
          </a:p>
          <a:p>
            <a:r>
              <a:rPr lang="en-US" sz="2000" dirty="0"/>
              <a:t>Lambdas are similar to inner classes</a:t>
            </a:r>
          </a:p>
          <a:p>
            <a:r>
              <a:rPr lang="en-US" sz="2000" dirty="0"/>
              <a:t>You can pass method as an Object</a:t>
            </a:r>
          </a:p>
          <a:p>
            <a:endParaRPr lang="en-US" sz="2000" dirty="0"/>
          </a:p>
          <a:p>
            <a:endParaRPr lang="en-US" sz="2000" dirty="0"/>
          </a:p>
          <a:p>
            <a:pPr marL="0" indent="0" algn="just">
              <a:buNone/>
            </a:pPr>
            <a:r>
              <a:rPr lang="en-US" sz="2000" b="1" dirty="0"/>
              <a:t>*Code Example: Tutorial10_Lambdas</a:t>
            </a:r>
          </a:p>
        </p:txBody>
      </p:sp>
      <p:sp>
        <p:nvSpPr>
          <p:cNvPr id="4" name="Slide Number Placeholder 3">
            <a:extLst>
              <a:ext uri="{FF2B5EF4-FFF2-40B4-BE49-F238E27FC236}">
                <a16:creationId xmlns:a16="http://schemas.microsoft.com/office/drawing/2014/main" id="{EDB9DCDA-5E16-7147-8E04-E25CC3A037C4}"/>
              </a:ext>
            </a:extLst>
          </p:cNvPr>
          <p:cNvSpPr>
            <a:spLocks noGrp="1"/>
          </p:cNvSpPr>
          <p:nvPr>
            <p:ph type="sldNum" sz="quarter" idx="10"/>
          </p:nvPr>
        </p:nvSpPr>
        <p:spPr/>
        <p:txBody>
          <a:bodyPr/>
          <a:lstStyle/>
          <a:p>
            <a:fld id="{A35D118A-333E-D14F-A7CC-F26895C7C671}" type="slidenum">
              <a:rPr lang="en-US" smtClean="0"/>
              <a:t>4</a:t>
            </a:fld>
            <a:endParaRPr lang="en-US" dirty="0"/>
          </a:p>
        </p:txBody>
      </p:sp>
    </p:spTree>
    <p:extLst>
      <p:ext uri="{BB962C8B-B14F-4D97-AF65-F5344CB8AC3E}">
        <p14:creationId xmlns:p14="http://schemas.microsoft.com/office/powerpoint/2010/main" val="422981140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BE6E41-DCE6-474B-B729-B06A7F64BB1F}"/>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568F373F-14A0-EC42-8A3C-550EC175739E}"/>
              </a:ext>
            </a:extLst>
          </p:cNvPr>
          <p:cNvSpPr>
            <a:spLocks noGrp="1"/>
          </p:cNvSpPr>
          <p:nvPr>
            <p:ph idx="1"/>
          </p:nvPr>
        </p:nvSpPr>
        <p:spPr>
          <a:xfrm>
            <a:off x="659470" y="1143000"/>
            <a:ext cx="10363200" cy="4724400"/>
          </a:xfrm>
        </p:spPr>
        <p:txBody>
          <a:bodyPr/>
          <a:lstStyle/>
          <a:p>
            <a:r>
              <a:rPr lang="en-US" sz="2000" i="1" dirty="0"/>
              <a:t>Core Java Volume I: Fundamentals</a:t>
            </a:r>
          </a:p>
          <a:p>
            <a:r>
              <a:rPr lang="en-US" sz="2000" i="1" dirty="0"/>
              <a:t>Absolute Java</a:t>
            </a:r>
          </a:p>
          <a:p>
            <a:r>
              <a:rPr lang="en-US" sz="2000" dirty="0"/>
              <a:t>Udemy</a:t>
            </a:r>
            <a:r>
              <a:rPr lang="en-US" sz="2000" i="1" dirty="0"/>
              <a:t> Learn Java – Beginner to Master</a:t>
            </a:r>
          </a:p>
          <a:p>
            <a:r>
              <a:rPr lang="en-US" sz="2000" i="1" dirty="0"/>
              <a:t>A Brief Guide to the Standard Object Modeling Language 3</a:t>
            </a:r>
            <a:r>
              <a:rPr lang="en-US" sz="2000" i="1" baseline="30000" dirty="0"/>
              <a:t>rd</a:t>
            </a:r>
            <a:r>
              <a:rPr lang="en-US" sz="2000" i="1" dirty="0"/>
              <a:t> Edition</a:t>
            </a:r>
          </a:p>
          <a:p>
            <a:r>
              <a:rPr lang="en-US" sz="2000" i="1" dirty="0"/>
              <a:t>UML for Java Programmers</a:t>
            </a:r>
          </a:p>
          <a:p>
            <a:r>
              <a:rPr lang="en-US" sz="2000" dirty="0"/>
              <a:t>Udemy</a:t>
            </a:r>
            <a:r>
              <a:rPr lang="en-US" sz="2000" i="1" dirty="0"/>
              <a:t> Learn Java – Beginner to Master</a:t>
            </a:r>
          </a:p>
          <a:p>
            <a:r>
              <a:rPr lang="en-US" sz="2000" i="1" dirty="0"/>
              <a:t>Udemy UML Class Diagrams for Programmers</a:t>
            </a:r>
          </a:p>
          <a:p>
            <a:r>
              <a:rPr lang="en-US" sz="2000" i="1" dirty="0">
                <a:hlinkClick r:id="rId2"/>
              </a:rPr>
              <a:t>https://www.lucidchart.com/pages/uml-class-diagram</a:t>
            </a:r>
            <a:endParaRPr lang="en-US" sz="2000" i="1" dirty="0"/>
          </a:p>
          <a:p>
            <a:r>
              <a:rPr lang="en-US" sz="2000" i="1" dirty="0">
                <a:hlinkClick r:id="rId3"/>
              </a:rPr>
              <a:t>https://www.visual-paradigm.com/guide/uml-unified-modeling-language/uml-class-diagram-tutorial/</a:t>
            </a:r>
            <a:endParaRPr lang="en-US" sz="2000" i="1" dirty="0"/>
          </a:p>
          <a:p>
            <a:r>
              <a:rPr lang="en-US" sz="2000" i="1" dirty="0">
                <a:hlinkClick r:id="rId4"/>
              </a:rPr>
              <a:t>https://medium.com/@smagid_allThings/uml-class-diagrams-tutorial-step-by-step-520fd83b300b</a:t>
            </a:r>
            <a:endParaRPr lang="en-US" sz="2000" i="1" dirty="0"/>
          </a:p>
          <a:p>
            <a:r>
              <a:rPr lang="en-US" sz="2000" i="1" dirty="0">
                <a:hlinkClick r:id="rId5"/>
              </a:rPr>
              <a:t>https://www.geeksforgeeks.org/unified-modeling-language-uml-class-diagrams/</a:t>
            </a:r>
            <a:endParaRPr lang="en-US" sz="2000" i="1" dirty="0"/>
          </a:p>
          <a:p>
            <a:endParaRPr lang="en-US" sz="2000" i="1" dirty="0"/>
          </a:p>
          <a:p>
            <a:endParaRPr lang="en-US" sz="2000" i="1" dirty="0"/>
          </a:p>
          <a:p>
            <a:endParaRPr lang="en-US" sz="2000" dirty="0"/>
          </a:p>
          <a:p>
            <a:endParaRPr lang="en-US" sz="2000" dirty="0"/>
          </a:p>
          <a:p>
            <a:endParaRPr lang="en-US" sz="2000" dirty="0"/>
          </a:p>
        </p:txBody>
      </p:sp>
      <p:sp>
        <p:nvSpPr>
          <p:cNvPr id="4" name="Slide Number Placeholder 3">
            <a:extLst>
              <a:ext uri="{FF2B5EF4-FFF2-40B4-BE49-F238E27FC236}">
                <a16:creationId xmlns:a16="http://schemas.microsoft.com/office/drawing/2014/main" id="{EDB9DCDA-5E16-7147-8E04-E25CC3A037C4}"/>
              </a:ext>
            </a:extLst>
          </p:cNvPr>
          <p:cNvSpPr>
            <a:spLocks noGrp="1"/>
          </p:cNvSpPr>
          <p:nvPr>
            <p:ph type="sldNum" sz="quarter" idx="10"/>
          </p:nvPr>
        </p:nvSpPr>
        <p:spPr/>
        <p:txBody>
          <a:bodyPr/>
          <a:lstStyle/>
          <a:p>
            <a:fld id="{A35D118A-333E-D14F-A7CC-F26895C7C671}" type="slidenum">
              <a:rPr lang="en-US" smtClean="0"/>
              <a:t>40</a:t>
            </a:fld>
            <a:endParaRPr lang="en-US" dirty="0"/>
          </a:p>
        </p:txBody>
      </p:sp>
    </p:spTree>
    <p:extLst>
      <p:ext uri="{BB962C8B-B14F-4D97-AF65-F5344CB8AC3E}">
        <p14:creationId xmlns:p14="http://schemas.microsoft.com/office/powerpoint/2010/main" val="79768348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8A3392-E6D9-534A-9A28-D0A74DAEA788}"/>
              </a:ext>
            </a:extLst>
          </p:cNvPr>
          <p:cNvSpPr>
            <a:spLocks noGrp="1"/>
          </p:cNvSpPr>
          <p:nvPr>
            <p:ph type="title"/>
          </p:nvPr>
        </p:nvSpPr>
        <p:spPr>
          <a:xfrm>
            <a:off x="533400" y="2780896"/>
            <a:ext cx="10078144" cy="762000"/>
          </a:xfrm>
        </p:spPr>
        <p:txBody>
          <a:bodyPr/>
          <a:lstStyle/>
          <a:p>
            <a:pPr algn="ctr"/>
            <a:r>
              <a:rPr lang="en-US" dirty="0"/>
              <a:t>Have a Great Rest of the Summer!</a:t>
            </a:r>
          </a:p>
        </p:txBody>
      </p:sp>
      <p:sp>
        <p:nvSpPr>
          <p:cNvPr id="3" name="Slide Number Placeholder 2">
            <a:extLst>
              <a:ext uri="{FF2B5EF4-FFF2-40B4-BE49-F238E27FC236}">
                <a16:creationId xmlns:a16="http://schemas.microsoft.com/office/drawing/2014/main" id="{78483E9F-20E0-E841-B2ED-8558DECB788F}"/>
              </a:ext>
            </a:extLst>
          </p:cNvPr>
          <p:cNvSpPr>
            <a:spLocks noGrp="1"/>
          </p:cNvSpPr>
          <p:nvPr>
            <p:ph type="sldNum" sz="quarter" idx="10"/>
          </p:nvPr>
        </p:nvSpPr>
        <p:spPr/>
        <p:txBody>
          <a:bodyPr/>
          <a:lstStyle/>
          <a:p>
            <a:fld id="{A35D118A-333E-D14F-A7CC-F26895C7C671}" type="slidenum">
              <a:rPr lang="en-US" smtClean="0"/>
              <a:pPr/>
              <a:t>41</a:t>
            </a:fld>
            <a:endParaRPr lang="en-US" dirty="0">
              <a:solidFill>
                <a:schemeClr val="bg1"/>
              </a:solidFill>
            </a:endParaRPr>
          </a:p>
        </p:txBody>
      </p:sp>
      <p:pic>
        <p:nvPicPr>
          <p:cNvPr id="5" name="Graphic 4" descr="Leaf with solid fill">
            <a:extLst>
              <a:ext uri="{FF2B5EF4-FFF2-40B4-BE49-F238E27FC236}">
                <a16:creationId xmlns:a16="http://schemas.microsoft.com/office/drawing/2014/main" id="{821FFB9A-4C97-7138-C8D1-335F0193DAD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2210904">
            <a:off x="9515380" y="2901612"/>
            <a:ext cx="746226" cy="746226"/>
          </a:xfrm>
          <a:prstGeom prst="rect">
            <a:avLst/>
          </a:prstGeom>
        </p:spPr>
      </p:pic>
      <p:pic>
        <p:nvPicPr>
          <p:cNvPr id="6" name="Graphic 5" descr="Leaf with solid fill">
            <a:extLst>
              <a:ext uri="{FF2B5EF4-FFF2-40B4-BE49-F238E27FC236}">
                <a16:creationId xmlns:a16="http://schemas.microsoft.com/office/drawing/2014/main" id="{311EE181-9AED-693D-D4A7-457D065E1AD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5931443">
            <a:off x="8904145" y="3440709"/>
            <a:ext cx="914400" cy="914400"/>
          </a:xfrm>
          <a:prstGeom prst="rect">
            <a:avLst/>
          </a:prstGeom>
        </p:spPr>
      </p:pic>
      <p:pic>
        <p:nvPicPr>
          <p:cNvPr id="7" name="Graphic 6" descr="Leaf with solid fill">
            <a:extLst>
              <a:ext uri="{FF2B5EF4-FFF2-40B4-BE49-F238E27FC236}">
                <a16:creationId xmlns:a16="http://schemas.microsoft.com/office/drawing/2014/main" id="{7F0151B7-9D11-6AB1-98BF-F409CF7628F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4560881">
            <a:off x="9894744" y="3680562"/>
            <a:ext cx="1097799" cy="1097799"/>
          </a:xfrm>
          <a:prstGeom prst="rect">
            <a:avLst/>
          </a:prstGeom>
        </p:spPr>
      </p:pic>
    </p:spTree>
    <p:extLst>
      <p:ext uri="{BB962C8B-B14F-4D97-AF65-F5344CB8AC3E}">
        <p14:creationId xmlns:p14="http://schemas.microsoft.com/office/powerpoint/2010/main" val="349301347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20287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BE6E41-DCE6-474B-B729-B06A7F64BB1F}"/>
              </a:ext>
            </a:extLst>
          </p:cNvPr>
          <p:cNvSpPr>
            <a:spLocks noGrp="1"/>
          </p:cNvSpPr>
          <p:nvPr>
            <p:ph type="title"/>
          </p:nvPr>
        </p:nvSpPr>
        <p:spPr>
          <a:xfrm>
            <a:off x="653374" y="381000"/>
            <a:ext cx="1708826" cy="685800"/>
          </a:xfrm>
        </p:spPr>
        <p:txBody>
          <a:bodyPr/>
          <a:lstStyle/>
          <a:p>
            <a:r>
              <a:rPr lang="en-US" dirty="0"/>
              <a:t>UML</a:t>
            </a:r>
          </a:p>
        </p:txBody>
      </p:sp>
      <p:sp>
        <p:nvSpPr>
          <p:cNvPr id="3" name="Content Placeholder 2">
            <a:extLst>
              <a:ext uri="{FF2B5EF4-FFF2-40B4-BE49-F238E27FC236}">
                <a16:creationId xmlns:a16="http://schemas.microsoft.com/office/drawing/2014/main" id="{568F373F-14A0-EC42-8A3C-550EC175739E}"/>
              </a:ext>
            </a:extLst>
          </p:cNvPr>
          <p:cNvSpPr>
            <a:spLocks noGrp="1"/>
          </p:cNvSpPr>
          <p:nvPr>
            <p:ph idx="1"/>
          </p:nvPr>
        </p:nvSpPr>
        <p:spPr>
          <a:xfrm>
            <a:off x="653374" y="1098550"/>
            <a:ext cx="6661826" cy="4235356"/>
          </a:xfrm>
        </p:spPr>
        <p:txBody>
          <a:bodyPr/>
          <a:lstStyle/>
          <a:p>
            <a:r>
              <a:rPr lang="en-US" sz="2000" b="1" dirty="0"/>
              <a:t>UML (Unified Modeling Language) </a:t>
            </a:r>
            <a:r>
              <a:rPr lang="en-US" sz="2000" dirty="0"/>
              <a:t>is a graphical language that is used for designing and documenting software created within the OOP framework</a:t>
            </a:r>
          </a:p>
          <a:p>
            <a:r>
              <a:rPr lang="en-US" sz="2000" dirty="0"/>
              <a:t>Developed along with OOP</a:t>
            </a:r>
          </a:p>
          <a:p>
            <a:r>
              <a:rPr lang="en-US" sz="2000" b="1" dirty="0"/>
              <a:t>Class diagram </a:t>
            </a:r>
            <a:r>
              <a:rPr lang="en-US" sz="2000" dirty="0"/>
              <a:t>describes the types of objects in the system and the various kinds of static relationships that exist among them</a:t>
            </a:r>
          </a:p>
          <a:p>
            <a:r>
              <a:rPr lang="en-US" sz="2000" dirty="0"/>
              <a:t>Class diagrams also show the properties and operations of a Class and the constraints that apply to the way objects are connected</a:t>
            </a:r>
          </a:p>
          <a:p>
            <a:r>
              <a:rPr lang="en-US" sz="2000" dirty="0"/>
              <a:t>UML uses the term </a:t>
            </a:r>
            <a:r>
              <a:rPr lang="en-US" sz="2000" b="1" dirty="0"/>
              <a:t>feature</a:t>
            </a:r>
            <a:r>
              <a:rPr lang="en-US" sz="2000" dirty="0"/>
              <a:t> as a general term that covers properties and operations of a Class</a:t>
            </a:r>
          </a:p>
        </p:txBody>
      </p:sp>
      <p:sp>
        <p:nvSpPr>
          <p:cNvPr id="4" name="Slide Number Placeholder 3">
            <a:extLst>
              <a:ext uri="{FF2B5EF4-FFF2-40B4-BE49-F238E27FC236}">
                <a16:creationId xmlns:a16="http://schemas.microsoft.com/office/drawing/2014/main" id="{EDB9DCDA-5E16-7147-8E04-E25CC3A037C4}"/>
              </a:ext>
            </a:extLst>
          </p:cNvPr>
          <p:cNvSpPr>
            <a:spLocks noGrp="1"/>
          </p:cNvSpPr>
          <p:nvPr>
            <p:ph type="sldNum" sz="quarter" idx="10"/>
          </p:nvPr>
        </p:nvSpPr>
        <p:spPr/>
        <p:txBody>
          <a:bodyPr/>
          <a:lstStyle/>
          <a:p>
            <a:fld id="{A35D118A-333E-D14F-A7CC-F26895C7C671}" type="slidenum">
              <a:rPr lang="en-US" smtClean="0"/>
              <a:t>5</a:t>
            </a:fld>
            <a:endParaRPr lang="en-US" dirty="0"/>
          </a:p>
        </p:txBody>
      </p:sp>
      <p:grpSp>
        <p:nvGrpSpPr>
          <p:cNvPr id="6" name="Group 5">
            <a:extLst>
              <a:ext uri="{FF2B5EF4-FFF2-40B4-BE49-F238E27FC236}">
                <a16:creationId xmlns:a16="http://schemas.microsoft.com/office/drawing/2014/main" id="{8C09B212-B52D-3858-C0BC-99027C805384}"/>
              </a:ext>
            </a:extLst>
          </p:cNvPr>
          <p:cNvGrpSpPr/>
          <p:nvPr/>
        </p:nvGrpSpPr>
        <p:grpSpPr>
          <a:xfrm>
            <a:off x="7467600" y="3276600"/>
            <a:ext cx="4502297" cy="2624554"/>
            <a:chOff x="8077200" y="457200"/>
            <a:chExt cx="4502297" cy="2624554"/>
          </a:xfrm>
        </p:grpSpPr>
        <p:pic>
          <p:nvPicPr>
            <p:cNvPr id="1026" name="Picture 2">
              <a:extLst>
                <a:ext uri="{FF2B5EF4-FFF2-40B4-BE49-F238E27FC236}">
                  <a16:creationId xmlns:a16="http://schemas.microsoft.com/office/drawing/2014/main" id="{F12950A4-EEC3-E86B-9FF8-A6EA681367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62925" y="457200"/>
              <a:ext cx="3714750" cy="2286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BBED742-2ADD-2A2A-0131-B5C0E546226D}"/>
                </a:ext>
              </a:extLst>
            </p:cNvPr>
            <p:cNvSpPr txBox="1"/>
            <p:nvPr/>
          </p:nvSpPr>
          <p:spPr>
            <a:xfrm>
              <a:off x="8077200" y="2743200"/>
              <a:ext cx="4502297" cy="338554"/>
            </a:xfrm>
            <a:prstGeom prst="rect">
              <a:avLst/>
            </a:prstGeom>
            <a:noFill/>
          </p:spPr>
          <p:txBody>
            <a:bodyPr wrap="square" rtlCol="0">
              <a:spAutoFit/>
            </a:bodyPr>
            <a:lstStyle/>
            <a:p>
              <a:pPr algn="l"/>
              <a:r>
                <a:rPr lang="en-CA" sz="800" dirty="0">
                  <a:solidFill>
                    <a:schemeClr val="bg2">
                      <a:lumMod val="50000"/>
                    </a:schemeClr>
                  </a:solidFill>
                  <a:latin typeface="+mn-lt"/>
                </a:rPr>
                <a:t>https://medium.com/@smagid_allThings/uml-class-diagrams-tutorial-step-by-step-520fd83b300b</a:t>
              </a:r>
            </a:p>
          </p:txBody>
        </p:sp>
      </p:grpSp>
      <p:grpSp>
        <p:nvGrpSpPr>
          <p:cNvPr id="11" name="Group 10">
            <a:extLst>
              <a:ext uri="{FF2B5EF4-FFF2-40B4-BE49-F238E27FC236}">
                <a16:creationId xmlns:a16="http://schemas.microsoft.com/office/drawing/2014/main" id="{F3F31197-DC3C-E429-422B-49974AAD0F66}"/>
              </a:ext>
            </a:extLst>
          </p:cNvPr>
          <p:cNvGrpSpPr/>
          <p:nvPr/>
        </p:nvGrpSpPr>
        <p:grpSpPr>
          <a:xfrm>
            <a:off x="7467600" y="533400"/>
            <a:ext cx="4502297" cy="2286000"/>
            <a:chOff x="7315199" y="3276600"/>
            <a:chExt cx="4718198" cy="2455446"/>
          </a:xfrm>
        </p:grpSpPr>
        <p:pic>
          <p:nvPicPr>
            <p:cNvPr id="9" name="Picture 8" descr="A diagram of a car&#10;&#10;Description automatically generated">
              <a:extLst>
                <a:ext uri="{FF2B5EF4-FFF2-40B4-BE49-F238E27FC236}">
                  <a16:creationId xmlns:a16="http://schemas.microsoft.com/office/drawing/2014/main" id="{B15991F1-5F28-6188-6810-BFEE43A59B50}"/>
                </a:ext>
              </a:extLst>
            </p:cNvPr>
            <p:cNvPicPr>
              <a:picLocks noChangeAspect="1"/>
            </p:cNvPicPr>
            <p:nvPr/>
          </p:nvPicPr>
          <p:blipFill>
            <a:blip r:embed="rId3"/>
            <a:stretch>
              <a:fillRect/>
            </a:stretch>
          </p:blipFill>
          <p:spPr>
            <a:xfrm>
              <a:off x="7315199" y="3276600"/>
              <a:ext cx="4518637" cy="2209800"/>
            </a:xfrm>
            <a:prstGeom prst="rect">
              <a:avLst/>
            </a:prstGeom>
          </p:spPr>
        </p:pic>
        <p:sp>
          <p:nvSpPr>
            <p:cNvPr id="10" name="TextBox 9">
              <a:extLst>
                <a:ext uri="{FF2B5EF4-FFF2-40B4-BE49-F238E27FC236}">
                  <a16:creationId xmlns:a16="http://schemas.microsoft.com/office/drawing/2014/main" id="{F2CE4C33-9338-29C6-B4E9-F74804DA6742}"/>
                </a:ext>
              </a:extLst>
            </p:cNvPr>
            <p:cNvSpPr txBox="1"/>
            <p:nvPr/>
          </p:nvSpPr>
          <p:spPr>
            <a:xfrm>
              <a:off x="7531100" y="5516602"/>
              <a:ext cx="4502297" cy="215444"/>
            </a:xfrm>
            <a:prstGeom prst="rect">
              <a:avLst/>
            </a:prstGeom>
            <a:noFill/>
          </p:spPr>
          <p:txBody>
            <a:bodyPr wrap="square" rtlCol="0">
              <a:spAutoFit/>
            </a:bodyPr>
            <a:lstStyle/>
            <a:p>
              <a:pPr algn="l"/>
              <a:r>
                <a:rPr lang="en-CA" sz="800" dirty="0">
                  <a:solidFill>
                    <a:schemeClr val="bg2">
                      <a:lumMod val="50000"/>
                    </a:schemeClr>
                  </a:solidFill>
                  <a:latin typeface="+mn-lt"/>
                </a:rPr>
                <a:t>https://www.geeksforgeeks.org/unified-modeling-language-uml-class-diagrams/</a:t>
              </a:r>
            </a:p>
          </p:txBody>
        </p:sp>
      </p:grpSp>
    </p:spTree>
    <p:extLst>
      <p:ext uri="{BB962C8B-B14F-4D97-AF65-F5344CB8AC3E}">
        <p14:creationId xmlns:p14="http://schemas.microsoft.com/office/powerpoint/2010/main" val="16491570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BE6E41-DCE6-474B-B729-B06A7F64BB1F}"/>
              </a:ext>
            </a:extLst>
          </p:cNvPr>
          <p:cNvSpPr>
            <a:spLocks noGrp="1"/>
          </p:cNvSpPr>
          <p:nvPr>
            <p:ph type="title"/>
          </p:nvPr>
        </p:nvSpPr>
        <p:spPr>
          <a:xfrm>
            <a:off x="653374" y="381000"/>
            <a:ext cx="1785026" cy="685800"/>
          </a:xfrm>
        </p:spPr>
        <p:txBody>
          <a:bodyPr/>
          <a:lstStyle/>
          <a:p>
            <a:r>
              <a:rPr lang="en-US" dirty="0"/>
              <a:t>UML </a:t>
            </a:r>
          </a:p>
        </p:txBody>
      </p:sp>
      <p:sp>
        <p:nvSpPr>
          <p:cNvPr id="3" name="Content Placeholder 2">
            <a:extLst>
              <a:ext uri="{FF2B5EF4-FFF2-40B4-BE49-F238E27FC236}">
                <a16:creationId xmlns:a16="http://schemas.microsoft.com/office/drawing/2014/main" id="{568F373F-14A0-EC42-8A3C-550EC175739E}"/>
              </a:ext>
            </a:extLst>
          </p:cNvPr>
          <p:cNvSpPr>
            <a:spLocks noGrp="1"/>
          </p:cNvSpPr>
          <p:nvPr>
            <p:ph idx="1"/>
          </p:nvPr>
        </p:nvSpPr>
        <p:spPr>
          <a:xfrm>
            <a:off x="533400" y="2059895"/>
            <a:ext cx="10363200" cy="2359705"/>
          </a:xfrm>
        </p:spPr>
        <p:txBody>
          <a:bodyPr/>
          <a:lstStyle/>
          <a:p>
            <a:r>
              <a:rPr lang="en-US" sz="2000" b="1" dirty="0"/>
              <a:t>Association</a:t>
            </a:r>
            <a:r>
              <a:rPr lang="en-US" sz="2000" dirty="0"/>
              <a:t> between classes most often represent instance variables that hold references to other objects (“part-of” relationship)</a:t>
            </a:r>
          </a:p>
          <a:p>
            <a:r>
              <a:rPr lang="en-US" sz="2000" dirty="0"/>
              <a:t>Represented by a solid line between two classes, directed from the source class to the target class</a:t>
            </a:r>
          </a:p>
          <a:p>
            <a:pPr lvl="1"/>
            <a:r>
              <a:rPr lang="en-US" sz="2000" dirty="0" err="1"/>
              <a:t>F.e</a:t>
            </a:r>
            <a:r>
              <a:rPr lang="en-US" sz="2000" dirty="0"/>
              <a:t>. The direction of the arrow tells us that Phone holds a reference to Button. The name near the arrowhead is the name of the instance variable. The number near the arrow head tells us how many references are held</a:t>
            </a:r>
          </a:p>
          <a:p>
            <a:endParaRPr lang="en-US" sz="2000" dirty="0"/>
          </a:p>
        </p:txBody>
      </p:sp>
      <p:sp>
        <p:nvSpPr>
          <p:cNvPr id="4" name="Slide Number Placeholder 3">
            <a:extLst>
              <a:ext uri="{FF2B5EF4-FFF2-40B4-BE49-F238E27FC236}">
                <a16:creationId xmlns:a16="http://schemas.microsoft.com/office/drawing/2014/main" id="{EDB9DCDA-5E16-7147-8E04-E25CC3A037C4}"/>
              </a:ext>
            </a:extLst>
          </p:cNvPr>
          <p:cNvSpPr>
            <a:spLocks noGrp="1"/>
          </p:cNvSpPr>
          <p:nvPr>
            <p:ph type="sldNum" sz="quarter" idx="10"/>
          </p:nvPr>
        </p:nvSpPr>
        <p:spPr/>
        <p:txBody>
          <a:bodyPr/>
          <a:lstStyle/>
          <a:p>
            <a:fld id="{A35D118A-333E-D14F-A7CC-F26895C7C671}" type="slidenum">
              <a:rPr lang="en-US" smtClean="0"/>
              <a:t>6</a:t>
            </a:fld>
            <a:endParaRPr lang="en-US" dirty="0"/>
          </a:p>
        </p:txBody>
      </p:sp>
      <p:pic>
        <p:nvPicPr>
          <p:cNvPr id="9" name="Picture 8" descr="A close-up of a computer code&#10;&#10;Description automatically generated">
            <a:extLst>
              <a:ext uri="{FF2B5EF4-FFF2-40B4-BE49-F238E27FC236}">
                <a16:creationId xmlns:a16="http://schemas.microsoft.com/office/drawing/2014/main" id="{A7ABB657-24C9-7948-365B-E93E2C4AE14F}"/>
              </a:ext>
            </a:extLst>
          </p:cNvPr>
          <p:cNvPicPr>
            <a:picLocks noChangeAspect="1"/>
          </p:cNvPicPr>
          <p:nvPr/>
        </p:nvPicPr>
        <p:blipFill>
          <a:blip r:embed="rId2"/>
          <a:stretch>
            <a:fillRect/>
          </a:stretch>
        </p:blipFill>
        <p:spPr>
          <a:xfrm>
            <a:off x="4876800" y="203879"/>
            <a:ext cx="6520774" cy="1497241"/>
          </a:xfrm>
          <a:prstGeom prst="rect">
            <a:avLst/>
          </a:prstGeom>
        </p:spPr>
      </p:pic>
      <p:pic>
        <p:nvPicPr>
          <p:cNvPr id="13" name="Picture 12" descr="A close-up of a white background&#10;&#10;Description automatically generated">
            <a:extLst>
              <a:ext uri="{FF2B5EF4-FFF2-40B4-BE49-F238E27FC236}">
                <a16:creationId xmlns:a16="http://schemas.microsoft.com/office/drawing/2014/main" id="{5517A0E7-CFB1-EF61-5DDA-E1188ACAD1B3}"/>
              </a:ext>
            </a:extLst>
          </p:cNvPr>
          <p:cNvPicPr>
            <a:picLocks noChangeAspect="1"/>
          </p:cNvPicPr>
          <p:nvPr/>
        </p:nvPicPr>
        <p:blipFill>
          <a:blip r:embed="rId3"/>
          <a:stretch>
            <a:fillRect/>
          </a:stretch>
        </p:blipFill>
        <p:spPr>
          <a:xfrm>
            <a:off x="880394" y="4524831"/>
            <a:ext cx="9669212" cy="1371600"/>
          </a:xfrm>
          <a:prstGeom prst="rect">
            <a:avLst/>
          </a:prstGeom>
        </p:spPr>
      </p:pic>
      <p:sp>
        <p:nvSpPr>
          <p:cNvPr id="14" name="TextBox 13">
            <a:extLst>
              <a:ext uri="{FF2B5EF4-FFF2-40B4-BE49-F238E27FC236}">
                <a16:creationId xmlns:a16="http://schemas.microsoft.com/office/drawing/2014/main" id="{60448E40-8D94-A788-DE53-120479FFD9E6}"/>
              </a:ext>
            </a:extLst>
          </p:cNvPr>
          <p:cNvSpPr txBox="1"/>
          <p:nvPr/>
        </p:nvSpPr>
        <p:spPr>
          <a:xfrm>
            <a:off x="7391400" y="1701120"/>
            <a:ext cx="1752600" cy="215444"/>
          </a:xfrm>
          <a:prstGeom prst="rect">
            <a:avLst/>
          </a:prstGeom>
          <a:noFill/>
        </p:spPr>
        <p:txBody>
          <a:bodyPr wrap="square" rtlCol="0">
            <a:spAutoFit/>
          </a:bodyPr>
          <a:lstStyle/>
          <a:p>
            <a:pPr algn="l"/>
            <a:r>
              <a:rPr lang="en-CA" sz="800" dirty="0">
                <a:solidFill>
                  <a:schemeClr val="bg2">
                    <a:lumMod val="50000"/>
                  </a:schemeClr>
                </a:solidFill>
                <a:latin typeface="+mn-lt"/>
              </a:rPr>
              <a:t>UML for Java Programmers</a:t>
            </a:r>
          </a:p>
        </p:txBody>
      </p:sp>
      <p:sp>
        <p:nvSpPr>
          <p:cNvPr id="15" name="TextBox 14">
            <a:extLst>
              <a:ext uri="{FF2B5EF4-FFF2-40B4-BE49-F238E27FC236}">
                <a16:creationId xmlns:a16="http://schemas.microsoft.com/office/drawing/2014/main" id="{457B8003-CCA7-2C8F-EA87-3E74C36D440A}"/>
              </a:ext>
            </a:extLst>
          </p:cNvPr>
          <p:cNvSpPr txBox="1"/>
          <p:nvPr/>
        </p:nvSpPr>
        <p:spPr>
          <a:xfrm>
            <a:off x="4838700" y="5896431"/>
            <a:ext cx="1752600" cy="215444"/>
          </a:xfrm>
          <a:prstGeom prst="rect">
            <a:avLst/>
          </a:prstGeom>
          <a:noFill/>
        </p:spPr>
        <p:txBody>
          <a:bodyPr wrap="square" rtlCol="0">
            <a:spAutoFit/>
          </a:bodyPr>
          <a:lstStyle/>
          <a:p>
            <a:pPr algn="l"/>
            <a:r>
              <a:rPr lang="en-CA" sz="800" dirty="0">
                <a:solidFill>
                  <a:schemeClr val="bg2">
                    <a:lumMod val="50000"/>
                  </a:schemeClr>
                </a:solidFill>
                <a:latin typeface="+mn-lt"/>
              </a:rPr>
              <a:t>UML for Java Programmers</a:t>
            </a:r>
          </a:p>
        </p:txBody>
      </p:sp>
    </p:spTree>
    <p:extLst>
      <p:ext uri="{BB962C8B-B14F-4D97-AF65-F5344CB8AC3E}">
        <p14:creationId xmlns:p14="http://schemas.microsoft.com/office/powerpoint/2010/main" val="23493662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BE6E41-DCE6-474B-B729-B06A7F64BB1F}"/>
              </a:ext>
            </a:extLst>
          </p:cNvPr>
          <p:cNvSpPr>
            <a:spLocks noGrp="1"/>
          </p:cNvSpPr>
          <p:nvPr>
            <p:ph type="title"/>
          </p:nvPr>
        </p:nvSpPr>
        <p:spPr>
          <a:xfrm>
            <a:off x="627974" y="242868"/>
            <a:ext cx="1785026" cy="685800"/>
          </a:xfrm>
        </p:spPr>
        <p:txBody>
          <a:bodyPr/>
          <a:lstStyle/>
          <a:p>
            <a:r>
              <a:rPr lang="en-US" dirty="0"/>
              <a:t>UML </a:t>
            </a:r>
          </a:p>
        </p:txBody>
      </p:sp>
      <p:sp>
        <p:nvSpPr>
          <p:cNvPr id="3" name="Content Placeholder 2">
            <a:extLst>
              <a:ext uri="{FF2B5EF4-FFF2-40B4-BE49-F238E27FC236}">
                <a16:creationId xmlns:a16="http://schemas.microsoft.com/office/drawing/2014/main" id="{568F373F-14A0-EC42-8A3C-550EC175739E}"/>
              </a:ext>
            </a:extLst>
          </p:cNvPr>
          <p:cNvSpPr>
            <a:spLocks noGrp="1"/>
          </p:cNvSpPr>
          <p:nvPr>
            <p:ph idx="1"/>
          </p:nvPr>
        </p:nvSpPr>
        <p:spPr>
          <a:xfrm>
            <a:off x="627974" y="928668"/>
            <a:ext cx="11259226" cy="3033732"/>
          </a:xfrm>
        </p:spPr>
        <p:txBody>
          <a:bodyPr/>
          <a:lstStyle/>
          <a:p>
            <a:r>
              <a:rPr lang="en-US" sz="1800" b="1" dirty="0"/>
              <a:t>Aggregation (“has-a”)</a:t>
            </a:r>
            <a:r>
              <a:rPr lang="en-US" sz="1800" dirty="0"/>
              <a:t> special form of association that connotes a “whole/part” relationship</a:t>
            </a:r>
          </a:p>
          <a:p>
            <a:r>
              <a:rPr lang="en-US" sz="1800" dirty="0"/>
              <a:t>Represented by hollow diamond at the end of the association line which is connected to the class that represents the aggregate</a:t>
            </a:r>
          </a:p>
          <a:p>
            <a:r>
              <a:rPr lang="en-US" sz="1800" dirty="0"/>
              <a:t>The "whole" class can contain or aggregate instances of the "part" class. However, the "part" can exist independently of the "whole." This means that even if the "whole" object is destroyed, the "part" objects can still exist </a:t>
            </a:r>
          </a:p>
          <a:p>
            <a:r>
              <a:rPr lang="en-US" sz="1800" dirty="0"/>
              <a:t>A whole cannot be its own part, thus, instances cannot form cycles of aggregations. A single object cannot be an aggregate of itself; two objects cannot be aggregates of each other</a:t>
            </a:r>
          </a:p>
          <a:p>
            <a:endParaRPr lang="en-US" sz="1800" dirty="0"/>
          </a:p>
        </p:txBody>
      </p:sp>
      <p:sp>
        <p:nvSpPr>
          <p:cNvPr id="4" name="Slide Number Placeholder 3">
            <a:extLst>
              <a:ext uri="{FF2B5EF4-FFF2-40B4-BE49-F238E27FC236}">
                <a16:creationId xmlns:a16="http://schemas.microsoft.com/office/drawing/2014/main" id="{EDB9DCDA-5E16-7147-8E04-E25CC3A037C4}"/>
              </a:ext>
            </a:extLst>
          </p:cNvPr>
          <p:cNvSpPr>
            <a:spLocks noGrp="1"/>
          </p:cNvSpPr>
          <p:nvPr>
            <p:ph type="sldNum" sz="quarter" idx="10"/>
          </p:nvPr>
        </p:nvSpPr>
        <p:spPr/>
        <p:txBody>
          <a:bodyPr/>
          <a:lstStyle/>
          <a:p>
            <a:fld id="{A35D118A-333E-D14F-A7CC-F26895C7C671}" type="slidenum">
              <a:rPr lang="en-US" smtClean="0"/>
              <a:t>7</a:t>
            </a:fld>
            <a:endParaRPr lang="en-US" dirty="0"/>
          </a:p>
        </p:txBody>
      </p:sp>
      <p:sp>
        <p:nvSpPr>
          <p:cNvPr id="13" name="Content Placeholder 2">
            <a:extLst>
              <a:ext uri="{FF2B5EF4-FFF2-40B4-BE49-F238E27FC236}">
                <a16:creationId xmlns:a16="http://schemas.microsoft.com/office/drawing/2014/main" id="{8AD9CC0F-B25C-878D-28EA-5ADD8A0274E2}"/>
              </a:ext>
            </a:extLst>
          </p:cNvPr>
          <p:cNvSpPr txBox="1">
            <a:spLocks/>
          </p:cNvSpPr>
          <p:nvPr/>
        </p:nvSpPr>
        <p:spPr bwMode="auto">
          <a:xfrm>
            <a:off x="3554784" y="3447073"/>
            <a:ext cx="5163226" cy="3033731"/>
          </a:xfrm>
          <a:prstGeom prst="rect">
            <a:avLst/>
          </a:prstGeom>
          <a:solidFill>
            <a:schemeClr val="tx1">
              <a:lumMod val="95000"/>
              <a:lumOff val="5000"/>
            </a:schemeClr>
          </a:solidFill>
          <a:ln w="38100">
            <a:solidFill>
              <a:srgbClr val="2708AA"/>
            </a:solid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Font typeface="Wingdings" charset="0"/>
              <a:buChar char="§"/>
              <a:defRPr sz="2400">
                <a:solidFill>
                  <a:schemeClr val="tx1"/>
                </a:solidFill>
                <a:latin typeface="Arial"/>
                <a:ea typeface="ＭＳ Ｐゴシック" charset="0"/>
                <a:cs typeface="ＭＳ Ｐゴシック" charset="0"/>
              </a:defRPr>
            </a:lvl1pPr>
            <a:lvl2pPr marL="742950" indent="-285750" algn="l" rtl="0" eaLnBrk="1" fontAlgn="base" hangingPunct="1">
              <a:spcBef>
                <a:spcPct val="20000"/>
              </a:spcBef>
              <a:spcAft>
                <a:spcPct val="0"/>
              </a:spcAft>
              <a:buFont typeface="Wingdings" charset="0"/>
              <a:buChar char="§"/>
              <a:defRPr sz="2200">
                <a:solidFill>
                  <a:schemeClr val="tx1"/>
                </a:solidFill>
                <a:latin typeface="Arial"/>
                <a:ea typeface="ＭＳ Ｐゴシック" pitchFamily="-32" charset="-128"/>
              </a:defRPr>
            </a:lvl2pPr>
            <a:lvl3pPr marL="1143000" indent="-228600" algn="l" rtl="0" eaLnBrk="1" fontAlgn="base" hangingPunct="1">
              <a:spcBef>
                <a:spcPct val="20000"/>
              </a:spcBef>
              <a:spcAft>
                <a:spcPct val="0"/>
              </a:spcAft>
              <a:buFont typeface="Wingdings" charset="0"/>
              <a:buChar char="§"/>
              <a:defRPr sz="2000">
                <a:solidFill>
                  <a:schemeClr val="tx1"/>
                </a:solidFill>
                <a:latin typeface="Arial"/>
                <a:ea typeface="ＭＳ Ｐゴシック" pitchFamily="-32" charset="-128"/>
              </a:defRPr>
            </a:lvl3pPr>
            <a:lvl4pPr marL="1600200" indent="-228600" algn="l" rtl="0" eaLnBrk="1" fontAlgn="base" hangingPunct="1">
              <a:spcBef>
                <a:spcPct val="20000"/>
              </a:spcBef>
              <a:spcAft>
                <a:spcPct val="0"/>
              </a:spcAft>
              <a:buFont typeface="Wingdings" charset="0"/>
              <a:buChar char="§"/>
              <a:defRPr sz="2000">
                <a:solidFill>
                  <a:schemeClr val="tx1"/>
                </a:solidFill>
                <a:latin typeface="Arial"/>
                <a:ea typeface="ＭＳ Ｐゴシック" pitchFamily="-32" charset="-128"/>
              </a:defRPr>
            </a:lvl4pPr>
            <a:lvl5pPr marL="2057400" indent="-228600" algn="l" rtl="0" eaLnBrk="1" fontAlgn="base" hangingPunct="1">
              <a:spcBef>
                <a:spcPct val="20000"/>
              </a:spcBef>
              <a:spcAft>
                <a:spcPct val="0"/>
              </a:spcAft>
              <a:buFont typeface="Wingdings" charset="0"/>
              <a:buChar char="§"/>
              <a:defRPr sz="2000">
                <a:solidFill>
                  <a:schemeClr val="tx1"/>
                </a:solidFill>
                <a:latin typeface="Arial"/>
                <a:ea typeface="ＭＳ Ｐゴシック" pitchFamily="-32" charset="-128"/>
              </a:defRPr>
            </a:lvl5pPr>
            <a:lvl6pPr marL="2514600" indent="-228600" algn="l" rtl="0" eaLnBrk="1" fontAlgn="base" hangingPunct="1">
              <a:spcBef>
                <a:spcPct val="20000"/>
              </a:spcBef>
              <a:spcAft>
                <a:spcPct val="0"/>
              </a:spcAft>
              <a:buChar char="»"/>
              <a:defRPr sz="2000">
                <a:solidFill>
                  <a:schemeClr val="tx1"/>
                </a:solidFill>
                <a:latin typeface="+mn-lt"/>
                <a:ea typeface="ＭＳ Ｐゴシック" pitchFamily="-32" charset="-128"/>
              </a:defRPr>
            </a:lvl6pPr>
            <a:lvl7pPr marL="2971800" indent="-228600" algn="l" rtl="0" eaLnBrk="1" fontAlgn="base" hangingPunct="1">
              <a:spcBef>
                <a:spcPct val="20000"/>
              </a:spcBef>
              <a:spcAft>
                <a:spcPct val="0"/>
              </a:spcAft>
              <a:buChar char="»"/>
              <a:defRPr sz="2000">
                <a:solidFill>
                  <a:schemeClr val="tx1"/>
                </a:solidFill>
                <a:latin typeface="+mn-lt"/>
                <a:ea typeface="ＭＳ Ｐゴシック" pitchFamily="-32" charset="-128"/>
              </a:defRPr>
            </a:lvl7pPr>
            <a:lvl8pPr marL="3429000" indent="-228600" algn="l" rtl="0" eaLnBrk="1" fontAlgn="base" hangingPunct="1">
              <a:spcBef>
                <a:spcPct val="20000"/>
              </a:spcBef>
              <a:spcAft>
                <a:spcPct val="0"/>
              </a:spcAft>
              <a:buChar char="»"/>
              <a:defRPr sz="2000">
                <a:solidFill>
                  <a:schemeClr val="tx1"/>
                </a:solidFill>
                <a:latin typeface="+mn-lt"/>
                <a:ea typeface="ＭＳ Ｐゴシック" pitchFamily="-32" charset="-128"/>
              </a:defRPr>
            </a:lvl8pPr>
            <a:lvl9pPr marL="3886200" indent="-228600" algn="l" rtl="0" eaLnBrk="1" fontAlgn="base" hangingPunct="1">
              <a:spcBef>
                <a:spcPct val="20000"/>
              </a:spcBef>
              <a:spcAft>
                <a:spcPct val="0"/>
              </a:spcAft>
              <a:buChar char="»"/>
              <a:defRPr sz="2000">
                <a:solidFill>
                  <a:schemeClr val="tx1"/>
                </a:solidFill>
                <a:latin typeface="+mn-lt"/>
                <a:ea typeface="ＭＳ Ｐゴシック" pitchFamily="-32" charset="-128"/>
              </a:defRPr>
            </a:lvl9pPr>
          </a:lstStyle>
          <a:p>
            <a:pPr marL="0" indent="0">
              <a:spcBef>
                <a:spcPts val="0"/>
              </a:spcBef>
              <a:buNone/>
            </a:pPr>
            <a:r>
              <a:rPr lang="en-US" sz="1400" kern="0" dirty="0">
                <a:solidFill>
                  <a:schemeClr val="bg1"/>
                </a:solidFill>
                <a:latin typeface="+mj-lt"/>
                <a:cs typeface="Courier New" panose="02070309020205020404" pitchFamily="49" charset="0"/>
              </a:rPr>
              <a:t>class Car {</a:t>
            </a:r>
          </a:p>
          <a:p>
            <a:pPr marL="0" indent="0">
              <a:spcBef>
                <a:spcPts val="0"/>
              </a:spcBef>
              <a:buNone/>
            </a:pPr>
            <a:r>
              <a:rPr lang="en-US" sz="1400" kern="0" dirty="0">
                <a:solidFill>
                  <a:schemeClr val="bg1"/>
                </a:solidFill>
                <a:latin typeface="+mj-lt"/>
                <a:cs typeface="Courier New" panose="02070309020205020404" pitchFamily="49" charset="0"/>
              </a:rPr>
              <a:t>  List&lt;Tire&gt; tires;</a:t>
            </a:r>
          </a:p>
          <a:p>
            <a:pPr marL="0" indent="0">
              <a:spcBef>
                <a:spcPts val="0"/>
              </a:spcBef>
              <a:buNone/>
            </a:pPr>
            <a:endParaRPr lang="en-US" sz="1400" kern="0" dirty="0">
              <a:solidFill>
                <a:schemeClr val="bg1"/>
              </a:solidFill>
              <a:latin typeface="+mj-lt"/>
              <a:cs typeface="Courier New" panose="02070309020205020404" pitchFamily="49" charset="0"/>
            </a:endParaRPr>
          </a:p>
          <a:p>
            <a:pPr marL="0" indent="0">
              <a:spcBef>
                <a:spcPts val="0"/>
              </a:spcBef>
              <a:buNone/>
            </a:pPr>
            <a:r>
              <a:rPr lang="en-US" sz="1400" kern="0" dirty="0">
                <a:solidFill>
                  <a:schemeClr val="bg1"/>
                </a:solidFill>
                <a:latin typeface="+mj-lt"/>
                <a:cs typeface="Courier New" panose="02070309020205020404" pitchFamily="49" charset="0"/>
              </a:rPr>
              <a:t>  Car() {//Constructor}</a:t>
            </a:r>
          </a:p>
          <a:p>
            <a:pPr marL="0" indent="0">
              <a:spcBef>
                <a:spcPts val="0"/>
              </a:spcBef>
              <a:buNone/>
            </a:pPr>
            <a:endParaRPr lang="en-US" sz="1400" kern="0" dirty="0">
              <a:solidFill>
                <a:schemeClr val="bg1"/>
              </a:solidFill>
              <a:latin typeface="+mj-lt"/>
              <a:cs typeface="Courier New" panose="02070309020205020404" pitchFamily="49" charset="0"/>
            </a:endParaRPr>
          </a:p>
          <a:p>
            <a:pPr marL="0" indent="0">
              <a:spcBef>
                <a:spcPts val="0"/>
              </a:spcBef>
              <a:buNone/>
            </a:pPr>
            <a:r>
              <a:rPr lang="en-US" sz="1400" kern="0" dirty="0">
                <a:solidFill>
                  <a:schemeClr val="bg1"/>
                </a:solidFill>
                <a:latin typeface="+mj-lt"/>
                <a:cs typeface="Courier New" panose="02070309020205020404" pitchFamily="49" charset="0"/>
              </a:rPr>
              <a:t>  </a:t>
            </a:r>
            <a:r>
              <a:rPr lang="en-US" sz="1400" kern="0" dirty="0" err="1">
                <a:solidFill>
                  <a:schemeClr val="bg1"/>
                </a:solidFill>
                <a:latin typeface="+mj-lt"/>
                <a:cs typeface="Courier New" panose="02070309020205020404" pitchFamily="49" charset="0"/>
              </a:rPr>
              <a:t>boolean</a:t>
            </a:r>
            <a:r>
              <a:rPr lang="en-US" sz="1400" kern="0" dirty="0">
                <a:solidFill>
                  <a:schemeClr val="bg1"/>
                </a:solidFill>
                <a:latin typeface="+mj-lt"/>
                <a:cs typeface="Courier New" panose="02070309020205020404" pitchFamily="49" charset="0"/>
              </a:rPr>
              <a:t> install(Tire </a:t>
            </a:r>
            <a:r>
              <a:rPr lang="en-US" sz="1400" kern="0" dirty="0" err="1">
                <a:solidFill>
                  <a:schemeClr val="bg1"/>
                </a:solidFill>
                <a:latin typeface="+mj-lt"/>
                <a:cs typeface="Courier New" panose="02070309020205020404" pitchFamily="49" charset="0"/>
              </a:rPr>
              <a:t>aTire</a:t>
            </a:r>
            <a:r>
              <a:rPr lang="en-US" sz="1400" kern="0" dirty="0">
                <a:solidFill>
                  <a:schemeClr val="bg1"/>
                </a:solidFill>
                <a:latin typeface="+mj-lt"/>
                <a:cs typeface="Courier New" panose="02070309020205020404" pitchFamily="49" charset="0"/>
              </a:rPr>
              <a:t>) {</a:t>
            </a:r>
          </a:p>
          <a:p>
            <a:pPr marL="0" indent="0">
              <a:spcBef>
                <a:spcPts val="0"/>
              </a:spcBef>
              <a:buNone/>
            </a:pPr>
            <a:r>
              <a:rPr lang="en-US" sz="1400" kern="0" dirty="0">
                <a:solidFill>
                  <a:schemeClr val="bg1"/>
                </a:solidFill>
                <a:latin typeface="+mj-lt"/>
                <a:cs typeface="Courier New" panose="02070309020205020404" pitchFamily="49" charset="0"/>
              </a:rPr>
              <a:t>    if (</a:t>
            </a:r>
            <a:r>
              <a:rPr lang="en-US" sz="1400" kern="0" dirty="0" err="1">
                <a:solidFill>
                  <a:schemeClr val="bg1"/>
                </a:solidFill>
                <a:latin typeface="+mj-lt"/>
                <a:cs typeface="Courier New" panose="02070309020205020404" pitchFamily="49" charset="0"/>
              </a:rPr>
              <a:t>tires.size</a:t>
            </a:r>
            <a:r>
              <a:rPr lang="en-US" sz="1400" kern="0" dirty="0">
                <a:solidFill>
                  <a:schemeClr val="bg1"/>
                </a:solidFill>
                <a:latin typeface="+mj-lt"/>
                <a:cs typeface="Courier New" panose="02070309020205020404" pitchFamily="49" charset="0"/>
              </a:rPr>
              <a:t>() &lt; 4 &amp;&amp; </a:t>
            </a:r>
            <a:r>
              <a:rPr lang="en-US" sz="1400" kern="0" dirty="0" err="1">
                <a:solidFill>
                  <a:schemeClr val="bg1"/>
                </a:solidFill>
                <a:latin typeface="+mj-lt"/>
                <a:cs typeface="Courier New" panose="02070309020205020404" pitchFamily="49" charset="0"/>
              </a:rPr>
              <a:t>aTire.install</a:t>
            </a:r>
            <a:r>
              <a:rPr lang="en-US" sz="1400" kern="0" dirty="0">
                <a:solidFill>
                  <a:schemeClr val="bg1"/>
                </a:solidFill>
                <a:latin typeface="+mj-lt"/>
                <a:cs typeface="Courier New" panose="02070309020205020404" pitchFamily="49" charset="0"/>
              </a:rPr>
              <a:t>()) {</a:t>
            </a:r>
          </a:p>
          <a:p>
            <a:pPr marL="0" indent="0">
              <a:spcBef>
                <a:spcPts val="0"/>
              </a:spcBef>
              <a:buNone/>
            </a:pPr>
            <a:r>
              <a:rPr lang="en-US" sz="1400" kern="0" dirty="0">
                <a:solidFill>
                  <a:schemeClr val="bg1"/>
                </a:solidFill>
                <a:latin typeface="+mj-lt"/>
                <a:cs typeface="Courier New" panose="02070309020205020404" pitchFamily="49" charset="0"/>
              </a:rPr>
              <a:t>      </a:t>
            </a:r>
            <a:r>
              <a:rPr lang="en-US" sz="1400" kern="0" dirty="0" err="1">
                <a:solidFill>
                  <a:schemeClr val="bg1"/>
                </a:solidFill>
                <a:latin typeface="+mj-lt"/>
                <a:cs typeface="Courier New" panose="02070309020205020404" pitchFamily="49" charset="0"/>
              </a:rPr>
              <a:t>tires.add</a:t>
            </a:r>
            <a:r>
              <a:rPr lang="en-US" sz="1400" kern="0" dirty="0">
                <a:solidFill>
                  <a:schemeClr val="bg1"/>
                </a:solidFill>
                <a:latin typeface="+mj-lt"/>
                <a:cs typeface="Courier New" panose="02070309020205020404" pitchFamily="49" charset="0"/>
              </a:rPr>
              <a:t>(</a:t>
            </a:r>
            <a:r>
              <a:rPr lang="en-US" sz="1400" kern="0" dirty="0" err="1">
                <a:solidFill>
                  <a:schemeClr val="bg1"/>
                </a:solidFill>
                <a:latin typeface="+mj-lt"/>
                <a:cs typeface="Courier New" panose="02070309020205020404" pitchFamily="49" charset="0"/>
              </a:rPr>
              <a:t>aTire</a:t>
            </a:r>
            <a:r>
              <a:rPr lang="en-US" sz="1400" kern="0" dirty="0">
                <a:solidFill>
                  <a:schemeClr val="bg1"/>
                </a:solidFill>
                <a:latin typeface="+mj-lt"/>
                <a:cs typeface="Courier New" panose="02070309020205020404" pitchFamily="49" charset="0"/>
              </a:rPr>
              <a:t>);</a:t>
            </a:r>
          </a:p>
          <a:p>
            <a:pPr marL="0" indent="0">
              <a:spcBef>
                <a:spcPts val="0"/>
              </a:spcBef>
              <a:buNone/>
            </a:pPr>
            <a:r>
              <a:rPr lang="en-US" sz="1400" kern="0" dirty="0">
                <a:solidFill>
                  <a:schemeClr val="bg1"/>
                </a:solidFill>
                <a:latin typeface="+mj-lt"/>
                <a:cs typeface="Courier New" panose="02070309020205020404" pitchFamily="49" charset="0"/>
              </a:rPr>
              <a:t>      </a:t>
            </a:r>
            <a:r>
              <a:rPr lang="en-US" sz="1400" kern="0" dirty="0" err="1">
                <a:solidFill>
                  <a:schemeClr val="bg1"/>
                </a:solidFill>
                <a:latin typeface="+mj-lt"/>
                <a:cs typeface="Courier New" panose="02070309020205020404" pitchFamily="49" charset="0"/>
              </a:rPr>
              <a:t>returrn</a:t>
            </a:r>
            <a:r>
              <a:rPr lang="en-US" sz="1400" kern="0" dirty="0">
                <a:solidFill>
                  <a:schemeClr val="bg1"/>
                </a:solidFill>
                <a:latin typeface="+mj-lt"/>
                <a:cs typeface="Courier New" panose="02070309020205020404" pitchFamily="49" charset="0"/>
              </a:rPr>
              <a:t> true;</a:t>
            </a:r>
          </a:p>
          <a:p>
            <a:pPr marL="0" indent="0">
              <a:spcBef>
                <a:spcPts val="0"/>
              </a:spcBef>
              <a:buNone/>
            </a:pPr>
            <a:r>
              <a:rPr lang="en-US" sz="1400" kern="0" dirty="0">
                <a:solidFill>
                  <a:schemeClr val="bg1"/>
                </a:solidFill>
                <a:latin typeface="+mj-lt"/>
                <a:cs typeface="Courier New" panose="02070309020205020404" pitchFamily="49" charset="0"/>
              </a:rPr>
              <a:t>    }</a:t>
            </a:r>
          </a:p>
          <a:p>
            <a:pPr marL="0" indent="0">
              <a:spcBef>
                <a:spcPts val="0"/>
              </a:spcBef>
              <a:buNone/>
            </a:pPr>
            <a:r>
              <a:rPr lang="en-US" sz="1400" kern="0" dirty="0">
                <a:solidFill>
                  <a:schemeClr val="bg1"/>
                </a:solidFill>
                <a:latin typeface="+mj-lt"/>
                <a:cs typeface="Courier New" panose="02070309020205020404" pitchFamily="49" charset="0"/>
              </a:rPr>
              <a:t>    return false;</a:t>
            </a:r>
          </a:p>
          <a:p>
            <a:pPr marL="0" indent="0">
              <a:spcBef>
                <a:spcPts val="0"/>
              </a:spcBef>
              <a:buNone/>
            </a:pPr>
            <a:r>
              <a:rPr lang="en-US" sz="1400" kern="0" dirty="0">
                <a:solidFill>
                  <a:schemeClr val="bg1"/>
                </a:solidFill>
                <a:latin typeface="+mj-lt"/>
                <a:cs typeface="Courier New" panose="02070309020205020404" pitchFamily="49" charset="0"/>
              </a:rPr>
              <a:t>  }</a:t>
            </a:r>
          </a:p>
          <a:p>
            <a:pPr marL="0" indent="0">
              <a:spcBef>
                <a:spcPts val="0"/>
              </a:spcBef>
              <a:buNone/>
            </a:pPr>
            <a:endParaRPr lang="en-US" sz="1400" kern="0" dirty="0">
              <a:solidFill>
                <a:schemeClr val="bg1"/>
              </a:solidFill>
              <a:latin typeface="+mj-lt"/>
              <a:cs typeface="Courier New" panose="02070309020205020404" pitchFamily="49" charset="0"/>
            </a:endParaRPr>
          </a:p>
          <a:p>
            <a:pPr marL="0" indent="0">
              <a:spcBef>
                <a:spcPts val="0"/>
              </a:spcBef>
              <a:buNone/>
            </a:pPr>
            <a:r>
              <a:rPr lang="en-US" sz="1400" kern="0" dirty="0">
                <a:solidFill>
                  <a:schemeClr val="bg1"/>
                </a:solidFill>
                <a:latin typeface="+mj-lt"/>
                <a:cs typeface="Courier New" panose="02070309020205020404" pitchFamily="49" charset="0"/>
              </a:rPr>
              <a:t>  </a:t>
            </a:r>
            <a:r>
              <a:rPr lang="en-US" sz="1400" kern="0" dirty="0" err="1">
                <a:solidFill>
                  <a:schemeClr val="bg1"/>
                </a:solidFill>
                <a:latin typeface="+mj-lt"/>
                <a:cs typeface="Courier New" panose="02070309020205020404" pitchFamily="49" charset="0"/>
              </a:rPr>
              <a:t>boolean</a:t>
            </a:r>
            <a:r>
              <a:rPr lang="en-US" sz="1400" kern="0" dirty="0">
                <a:solidFill>
                  <a:schemeClr val="bg1"/>
                </a:solidFill>
                <a:latin typeface="+mj-lt"/>
                <a:cs typeface="Courier New" panose="02070309020205020404" pitchFamily="49" charset="0"/>
              </a:rPr>
              <a:t> remove(Tire </a:t>
            </a:r>
            <a:r>
              <a:rPr lang="en-US" sz="1400" kern="0" dirty="0" err="1">
                <a:solidFill>
                  <a:schemeClr val="bg1"/>
                </a:solidFill>
                <a:latin typeface="+mj-lt"/>
                <a:cs typeface="Courier New" panose="02070309020205020404" pitchFamily="49" charset="0"/>
              </a:rPr>
              <a:t>aTire</a:t>
            </a:r>
            <a:r>
              <a:rPr lang="en-US" sz="1400" kern="0" dirty="0">
                <a:solidFill>
                  <a:schemeClr val="bg1"/>
                </a:solidFill>
                <a:latin typeface="+mj-lt"/>
                <a:cs typeface="Courier New" panose="02070309020205020404" pitchFamily="49" charset="0"/>
              </a:rPr>
              <a:t>) {} } }</a:t>
            </a:r>
          </a:p>
        </p:txBody>
      </p:sp>
      <p:sp>
        <p:nvSpPr>
          <p:cNvPr id="18" name="Content Placeholder 2">
            <a:extLst>
              <a:ext uri="{FF2B5EF4-FFF2-40B4-BE49-F238E27FC236}">
                <a16:creationId xmlns:a16="http://schemas.microsoft.com/office/drawing/2014/main" id="{C80F0971-3D2F-8683-EE1A-DA8C5578B03F}"/>
              </a:ext>
            </a:extLst>
          </p:cNvPr>
          <p:cNvSpPr txBox="1">
            <a:spLocks/>
          </p:cNvSpPr>
          <p:nvPr/>
        </p:nvSpPr>
        <p:spPr bwMode="auto">
          <a:xfrm>
            <a:off x="8991600" y="3584459"/>
            <a:ext cx="2895600" cy="2554150"/>
          </a:xfrm>
          <a:prstGeom prst="rect">
            <a:avLst/>
          </a:prstGeom>
          <a:solidFill>
            <a:schemeClr val="tx1">
              <a:lumMod val="95000"/>
              <a:lumOff val="5000"/>
            </a:schemeClr>
          </a:solidFill>
          <a:ln w="38100">
            <a:solidFill>
              <a:srgbClr val="2708AA"/>
            </a:solid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Font typeface="Wingdings" charset="0"/>
              <a:buChar char="§"/>
              <a:defRPr sz="2400">
                <a:solidFill>
                  <a:schemeClr val="tx1"/>
                </a:solidFill>
                <a:latin typeface="Arial"/>
                <a:ea typeface="ＭＳ Ｐゴシック" charset="0"/>
                <a:cs typeface="ＭＳ Ｐゴシック" charset="0"/>
              </a:defRPr>
            </a:lvl1pPr>
            <a:lvl2pPr marL="742950" indent="-285750" algn="l" rtl="0" eaLnBrk="1" fontAlgn="base" hangingPunct="1">
              <a:spcBef>
                <a:spcPct val="20000"/>
              </a:spcBef>
              <a:spcAft>
                <a:spcPct val="0"/>
              </a:spcAft>
              <a:buFont typeface="Wingdings" charset="0"/>
              <a:buChar char="§"/>
              <a:defRPr sz="2200">
                <a:solidFill>
                  <a:schemeClr val="tx1"/>
                </a:solidFill>
                <a:latin typeface="Arial"/>
                <a:ea typeface="ＭＳ Ｐゴシック" pitchFamily="-32" charset="-128"/>
              </a:defRPr>
            </a:lvl2pPr>
            <a:lvl3pPr marL="1143000" indent="-228600" algn="l" rtl="0" eaLnBrk="1" fontAlgn="base" hangingPunct="1">
              <a:spcBef>
                <a:spcPct val="20000"/>
              </a:spcBef>
              <a:spcAft>
                <a:spcPct val="0"/>
              </a:spcAft>
              <a:buFont typeface="Wingdings" charset="0"/>
              <a:buChar char="§"/>
              <a:defRPr sz="2000">
                <a:solidFill>
                  <a:schemeClr val="tx1"/>
                </a:solidFill>
                <a:latin typeface="Arial"/>
                <a:ea typeface="ＭＳ Ｐゴシック" pitchFamily="-32" charset="-128"/>
              </a:defRPr>
            </a:lvl3pPr>
            <a:lvl4pPr marL="1600200" indent="-228600" algn="l" rtl="0" eaLnBrk="1" fontAlgn="base" hangingPunct="1">
              <a:spcBef>
                <a:spcPct val="20000"/>
              </a:spcBef>
              <a:spcAft>
                <a:spcPct val="0"/>
              </a:spcAft>
              <a:buFont typeface="Wingdings" charset="0"/>
              <a:buChar char="§"/>
              <a:defRPr sz="2000">
                <a:solidFill>
                  <a:schemeClr val="tx1"/>
                </a:solidFill>
                <a:latin typeface="Arial"/>
                <a:ea typeface="ＭＳ Ｐゴシック" pitchFamily="-32" charset="-128"/>
              </a:defRPr>
            </a:lvl4pPr>
            <a:lvl5pPr marL="2057400" indent="-228600" algn="l" rtl="0" eaLnBrk="1" fontAlgn="base" hangingPunct="1">
              <a:spcBef>
                <a:spcPct val="20000"/>
              </a:spcBef>
              <a:spcAft>
                <a:spcPct val="0"/>
              </a:spcAft>
              <a:buFont typeface="Wingdings" charset="0"/>
              <a:buChar char="§"/>
              <a:defRPr sz="2000">
                <a:solidFill>
                  <a:schemeClr val="tx1"/>
                </a:solidFill>
                <a:latin typeface="Arial"/>
                <a:ea typeface="ＭＳ Ｐゴシック" pitchFamily="-32" charset="-128"/>
              </a:defRPr>
            </a:lvl5pPr>
            <a:lvl6pPr marL="2514600" indent="-228600" algn="l" rtl="0" eaLnBrk="1" fontAlgn="base" hangingPunct="1">
              <a:spcBef>
                <a:spcPct val="20000"/>
              </a:spcBef>
              <a:spcAft>
                <a:spcPct val="0"/>
              </a:spcAft>
              <a:buChar char="»"/>
              <a:defRPr sz="2000">
                <a:solidFill>
                  <a:schemeClr val="tx1"/>
                </a:solidFill>
                <a:latin typeface="+mn-lt"/>
                <a:ea typeface="ＭＳ Ｐゴシック" pitchFamily="-32" charset="-128"/>
              </a:defRPr>
            </a:lvl6pPr>
            <a:lvl7pPr marL="2971800" indent="-228600" algn="l" rtl="0" eaLnBrk="1" fontAlgn="base" hangingPunct="1">
              <a:spcBef>
                <a:spcPct val="20000"/>
              </a:spcBef>
              <a:spcAft>
                <a:spcPct val="0"/>
              </a:spcAft>
              <a:buChar char="»"/>
              <a:defRPr sz="2000">
                <a:solidFill>
                  <a:schemeClr val="tx1"/>
                </a:solidFill>
                <a:latin typeface="+mn-lt"/>
                <a:ea typeface="ＭＳ Ｐゴシック" pitchFamily="-32" charset="-128"/>
              </a:defRPr>
            </a:lvl7pPr>
            <a:lvl8pPr marL="3429000" indent="-228600" algn="l" rtl="0" eaLnBrk="1" fontAlgn="base" hangingPunct="1">
              <a:spcBef>
                <a:spcPct val="20000"/>
              </a:spcBef>
              <a:spcAft>
                <a:spcPct val="0"/>
              </a:spcAft>
              <a:buChar char="»"/>
              <a:defRPr sz="2000">
                <a:solidFill>
                  <a:schemeClr val="tx1"/>
                </a:solidFill>
                <a:latin typeface="+mn-lt"/>
                <a:ea typeface="ＭＳ Ｐゴシック" pitchFamily="-32" charset="-128"/>
              </a:defRPr>
            </a:lvl8pPr>
            <a:lvl9pPr marL="3886200" indent="-228600" algn="l" rtl="0" eaLnBrk="1" fontAlgn="base" hangingPunct="1">
              <a:spcBef>
                <a:spcPct val="20000"/>
              </a:spcBef>
              <a:spcAft>
                <a:spcPct val="0"/>
              </a:spcAft>
              <a:buChar char="»"/>
              <a:defRPr sz="2000">
                <a:solidFill>
                  <a:schemeClr val="tx1"/>
                </a:solidFill>
                <a:latin typeface="+mn-lt"/>
                <a:ea typeface="ＭＳ Ｐゴシック" pitchFamily="-32" charset="-128"/>
              </a:defRPr>
            </a:lvl9pPr>
          </a:lstStyle>
          <a:p>
            <a:pPr marL="0" indent="0">
              <a:spcBef>
                <a:spcPts val="0"/>
              </a:spcBef>
              <a:buNone/>
            </a:pPr>
            <a:r>
              <a:rPr lang="en-US" sz="1400" kern="0" dirty="0">
                <a:solidFill>
                  <a:schemeClr val="bg1"/>
                </a:solidFill>
              </a:rPr>
              <a:t>class Tire {</a:t>
            </a:r>
          </a:p>
          <a:p>
            <a:pPr marL="0" indent="0">
              <a:spcBef>
                <a:spcPts val="0"/>
              </a:spcBef>
              <a:buNone/>
            </a:pPr>
            <a:r>
              <a:rPr lang="en-US" sz="1400" kern="0" dirty="0">
                <a:solidFill>
                  <a:schemeClr val="bg1"/>
                </a:solidFill>
              </a:rPr>
              <a:t>  </a:t>
            </a:r>
            <a:r>
              <a:rPr lang="en-US" sz="1400" kern="0" dirty="0" err="1">
                <a:solidFill>
                  <a:schemeClr val="bg1"/>
                </a:solidFill>
              </a:rPr>
              <a:t>boolean</a:t>
            </a:r>
            <a:r>
              <a:rPr lang="en-US" sz="1400" kern="0" dirty="0">
                <a:solidFill>
                  <a:schemeClr val="bg1"/>
                </a:solidFill>
              </a:rPr>
              <a:t> </a:t>
            </a:r>
            <a:r>
              <a:rPr lang="en-US" sz="1400" kern="0" dirty="0" err="1">
                <a:solidFill>
                  <a:schemeClr val="bg1"/>
                </a:solidFill>
              </a:rPr>
              <a:t>isInstalled</a:t>
            </a:r>
            <a:r>
              <a:rPr lang="en-US" sz="1400" kern="0" dirty="0">
                <a:solidFill>
                  <a:schemeClr val="bg1"/>
                </a:solidFill>
              </a:rPr>
              <a:t>;</a:t>
            </a:r>
          </a:p>
          <a:p>
            <a:pPr marL="0" indent="0">
              <a:spcBef>
                <a:spcPts val="0"/>
              </a:spcBef>
              <a:buNone/>
            </a:pPr>
            <a:r>
              <a:rPr lang="en-US" sz="1400" kern="0" dirty="0">
                <a:solidFill>
                  <a:schemeClr val="bg1"/>
                </a:solidFill>
              </a:rPr>
              <a:t>    </a:t>
            </a:r>
          </a:p>
          <a:p>
            <a:pPr marL="0" indent="0">
              <a:spcBef>
                <a:spcPts val="0"/>
              </a:spcBef>
              <a:buNone/>
            </a:pPr>
            <a:r>
              <a:rPr lang="en-US" sz="1400" kern="0" dirty="0">
                <a:solidFill>
                  <a:schemeClr val="bg1"/>
                </a:solidFill>
              </a:rPr>
              <a:t>  Tire() {…}</a:t>
            </a:r>
          </a:p>
          <a:p>
            <a:pPr marL="0" indent="0">
              <a:spcBef>
                <a:spcPts val="0"/>
              </a:spcBef>
              <a:buNone/>
            </a:pPr>
            <a:endParaRPr lang="en-US" sz="1400" kern="0" dirty="0">
              <a:solidFill>
                <a:schemeClr val="bg1"/>
              </a:solidFill>
            </a:endParaRPr>
          </a:p>
          <a:p>
            <a:pPr marL="0" indent="0">
              <a:spcBef>
                <a:spcPts val="0"/>
              </a:spcBef>
              <a:buNone/>
            </a:pPr>
            <a:r>
              <a:rPr lang="en-US" sz="1400" kern="0" dirty="0">
                <a:solidFill>
                  <a:schemeClr val="bg1"/>
                </a:solidFill>
              </a:rPr>
              <a:t>  </a:t>
            </a:r>
            <a:r>
              <a:rPr lang="en-US" sz="1400" kern="0" dirty="0" err="1">
                <a:solidFill>
                  <a:schemeClr val="bg1"/>
                </a:solidFill>
              </a:rPr>
              <a:t>boolean</a:t>
            </a:r>
            <a:r>
              <a:rPr lang="en-US" sz="1400" kern="0" dirty="0">
                <a:solidFill>
                  <a:schemeClr val="bg1"/>
                </a:solidFill>
              </a:rPr>
              <a:t> install() {...}</a:t>
            </a:r>
          </a:p>
          <a:p>
            <a:pPr marL="0" indent="0">
              <a:spcBef>
                <a:spcPts val="0"/>
              </a:spcBef>
              <a:buNone/>
            </a:pPr>
            <a:endParaRPr lang="en-US" sz="1400" kern="0" dirty="0">
              <a:solidFill>
                <a:schemeClr val="bg1"/>
              </a:solidFill>
            </a:endParaRPr>
          </a:p>
          <a:p>
            <a:pPr marL="0" indent="0">
              <a:spcBef>
                <a:spcPts val="0"/>
              </a:spcBef>
              <a:buNone/>
            </a:pPr>
            <a:r>
              <a:rPr lang="en-US" sz="1400" kern="0" dirty="0">
                <a:solidFill>
                  <a:schemeClr val="bg1"/>
                </a:solidFill>
              </a:rPr>
              <a:t>    void remove() {…}</a:t>
            </a:r>
          </a:p>
          <a:p>
            <a:pPr marL="0" indent="0">
              <a:spcBef>
                <a:spcPts val="0"/>
              </a:spcBef>
              <a:buNone/>
            </a:pPr>
            <a:endParaRPr lang="en-US" sz="1400" kern="0" dirty="0">
              <a:solidFill>
                <a:schemeClr val="bg1"/>
              </a:solidFill>
            </a:endParaRPr>
          </a:p>
          <a:p>
            <a:pPr marL="0" indent="0">
              <a:spcBef>
                <a:spcPts val="0"/>
              </a:spcBef>
              <a:buNone/>
            </a:pPr>
            <a:r>
              <a:rPr lang="en-US" sz="1400" kern="0" dirty="0">
                <a:solidFill>
                  <a:schemeClr val="bg1"/>
                </a:solidFill>
              </a:rPr>
              <a:t>    </a:t>
            </a:r>
            <a:r>
              <a:rPr lang="en-US" sz="1400" kern="0" dirty="0" err="1">
                <a:solidFill>
                  <a:schemeClr val="bg1"/>
                </a:solidFill>
              </a:rPr>
              <a:t>boolean</a:t>
            </a:r>
            <a:r>
              <a:rPr lang="en-US" sz="1400" kern="0" dirty="0">
                <a:solidFill>
                  <a:schemeClr val="bg1"/>
                </a:solidFill>
              </a:rPr>
              <a:t> </a:t>
            </a:r>
            <a:r>
              <a:rPr lang="en-US" sz="1400" kern="0" dirty="0" err="1">
                <a:solidFill>
                  <a:schemeClr val="bg1"/>
                </a:solidFill>
              </a:rPr>
              <a:t>isInstalled</a:t>
            </a:r>
            <a:r>
              <a:rPr lang="en-US" sz="1400" kern="0" dirty="0">
                <a:solidFill>
                  <a:schemeClr val="bg1"/>
                </a:solidFill>
              </a:rPr>
              <a:t>() {…} }</a:t>
            </a:r>
          </a:p>
        </p:txBody>
      </p:sp>
      <p:grpSp>
        <p:nvGrpSpPr>
          <p:cNvPr id="21" name="Group 20">
            <a:extLst>
              <a:ext uri="{FF2B5EF4-FFF2-40B4-BE49-F238E27FC236}">
                <a16:creationId xmlns:a16="http://schemas.microsoft.com/office/drawing/2014/main" id="{229D65C0-060C-C124-3781-A6E3B8010D8F}"/>
              </a:ext>
            </a:extLst>
          </p:cNvPr>
          <p:cNvGrpSpPr/>
          <p:nvPr/>
        </p:nvGrpSpPr>
        <p:grpSpPr>
          <a:xfrm>
            <a:off x="755378" y="3360973"/>
            <a:ext cx="2770904" cy="3116190"/>
            <a:chOff x="755378" y="3360973"/>
            <a:chExt cx="2770904" cy="3116190"/>
          </a:xfrm>
        </p:grpSpPr>
        <p:sp>
          <p:nvSpPr>
            <p:cNvPr id="12" name="TextBox 11">
              <a:extLst>
                <a:ext uri="{FF2B5EF4-FFF2-40B4-BE49-F238E27FC236}">
                  <a16:creationId xmlns:a16="http://schemas.microsoft.com/office/drawing/2014/main" id="{24BE18EE-F304-17FC-6567-B8E5602F92E5}"/>
                </a:ext>
              </a:extLst>
            </p:cNvPr>
            <p:cNvSpPr txBox="1"/>
            <p:nvPr/>
          </p:nvSpPr>
          <p:spPr>
            <a:xfrm>
              <a:off x="755378" y="6138609"/>
              <a:ext cx="2770904" cy="338554"/>
            </a:xfrm>
            <a:prstGeom prst="rect">
              <a:avLst/>
            </a:prstGeom>
            <a:noFill/>
          </p:spPr>
          <p:txBody>
            <a:bodyPr wrap="square" rtlCol="0">
              <a:spAutoFit/>
            </a:bodyPr>
            <a:lstStyle/>
            <a:p>
              <a:pPr algn="l"/>
              <a:r>
                <a:rPr lang="en-CA" sz="800" dirty="0">
                  <a:solidFill>
                    <a:schemeClr val="bg2">
                      <a:lumMod val="50000"/>
                    </a:schemeClr>
                  </a:solidFill>
                  <a:latin typeface="+mn-lt"/>
                </a:rPr>
                <a:t>https://coursepress.lnu.se/courses/object-oriented-analysis-and-design/02-theory/design_class_relations</a:t>
              </a:r>
            </a:p>
          </p:txBody>
        </p:sp>
        <p:pic>
          <p:nvPicPr>
            <p:cNvPr id="20" name="Picture 19" descr="A diagram of a tire flow&#10;&#10;Description automatically generated">
              <a:extLst>
                <a:ext uri="{FF2B5EF4-FFF2-40B4-BE49-F238E27FC236}">
                  <a16:creationId xmlns:a16="http://schemas.microsoft.com/office/drawing/2014/main" id="{19649EA9-D3D3-B261-F056-D3A8188C5BDC}"/>
                </a:ext>
              </a:extLst>
            </p:cNvPr>
            <p:cNvPicPr>
              <a:picLocks noChangeAspect="1"/>
            </p:cNvPicPr>
            <p:nvPr/>
          </p:nvPicPr>
          <p:blipFill>
            <a:blip r:embed="rId2"/>
            <a:stretch>
              <a:fillRect/>
            </a:stretch>
          </p:blipFill>
          <p:spPr>
            <a:xfrm>
              <a:off x="1039278" y="3360973"/>
              <a:ext cx="1316087" cy="2777636"/>
            </a:xfrm>
            <a:prstGeom prst="rect">
              <a:avLst/>
            </a:prstGeom>
          </p:spPr>
        </p:pic>
      </p:grpSp>
    </p:spTree>
    <p:extLst>
      <p:ext uri="{BB962C8B-B14F-4D97-AF65-F5344CB8AC3E}">
        <p14:creationId xmlns:p14="http://schemas.microsoft.com/office/powerpoint/2010/main" val="29687211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BE6E41-DCE6-474B-B729-B06A7F64BB1F}"/>
              </a:ext>
            </a:extLst>
          </p:cNvPr>
          <p:cNvSpPr>
            <a:spLocks noGrp="1"/>
          </p:cNvSpPr>
          <p:nvPr>
            <p:ph type="title"/>
          </p:nvPr>
        </p:nvSpPr>
        <p:spPr>
          <a:xfrm>
            <a:off x="627974" y="242868"/>
            <a:ext cx="1785026" cy="685800"/>
          </a:xfrm>
        </p:spPr>
        <p:txBody>
          <a:bodyPr/>
          <a:lstStyle/>
          <a:p>
            <a:r>
              <a:rPr lang="en-US" dirty="0"/>
              <a:t>UML </a:t>
            </a:r>
          </a:p>
        </p:txBody>
      </p:sp>
      <p:sp>
        <p:nvSpPr>
          <p:cNvPr id="4" name="Slide Number Placeholder 3">
            <a:extLst>
              <a:ext uri="{FF2B5EF4-FFF2-40B4-BE49-F238E27FC236}">
                <a16:creationId xmlns:a16="http://schemas.microsoft.com/office/drawing/2014/main" id="{EDB9DCDA-5E16-7147-8E04-E25CC3A037C4}"/>
              </a:ext>
            </a:extLst>
          </p:cNvPr>
          <p:cNvSpPr>
            <a:spLocks noGrp="1"/>
          </p:cNvSpPr>
          <p:nvPr>
            <p:ph type="sldNum" sz="quarter" idx="10"/>
          </p:nvPr>
        </p:nvSpPr>
        <p:spPr/>
        <p:txBody>
          <a:bodyPr/>
          <a:lstStyle/>
          <a:p>
            <a:fld id="{A35D118A-333E-D14F-A7CC-F26895C7C671}" type="slidenum">
              <a:rPr lang="en-US" smtClean="0"/>
              <a:t>8</a:t>
            </a:fld>
            <a:endParaRPr lang="en-US" dirty="0"/>
          </a:p>
        </p:txBody>
      </p:sp>
      <p:sp>
        <p:nvSpPr>
          <p:cNvPr id="5" name="Content Placeholder 2">
            <a:extLst>
              <a:ext uri="{FF2B5EF4-FFF2-40B4-BE49-F238E27FC236}">
                <a16:creationId xmlns:a16="http://schemas.microsoft.com/office/drawing/2014/main" id="{50A6D9F6-C3B5-E3B6-9410-30A9844BBDF6}"/>
              </a:ext>
            </a:extLst>
          </p:cNvPr>
          <p:cNvSpPr txBox="1">
            <a:spLocks/>
          </p:cNvSpPr>
          <p:nvPr/>
        </p:nvSpPr>
        <p:spPr bwMode="auto">
          <a:xfrm>
            <a:off x="627974" y="1066800"/>
            <a:ext cx="10215786" cy="2185101"/>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Font typeface="Wingdings" charset="0"/>
              <a:buChar char="§"/>
              <a:defRPr sz="2400">
                <a:solidFill>
                  <a:schemeClr val="tx1"/>
                </a:solidFill>
                <a:latin typeface="Arial"/>
                <a:ea typeface="ＭＳ Ｐゴシック" charset="0"/>
                <a:cs typeface="ＭＳ Ｐゴシック" charset="0"/>
              </a:defRPr>
            </a:lvl1pPr>
            <a:lvl2pPr marL="742950" indent="-285750" algn="l" rtl="0" eaLnBrk="1" fontAlgn="base" hangingPunct="1">
              <a:spcBef>
                <a:spcPct val="20000"/>
              </a:spcBef>
              <a:spcAft>
                <a:spcPct val="0"/>
              </a:spcAft>
              <a:buFont typeface="Wingdings" charset="0"/>
              <a:buChar char="§"/>
              <a:defRPr sz="2200">
                <a:solidFill>
                  <a:schemeClr val="tx1"/>
                </a:solidFill>
                <a:latin typeface="Arial"/>
                <a:ea typeface="ＭＳ Ｐゴシック" pitchFamily="-32" charset="-128"/>
              </a:defRPr>
            </a:lvl2pPr>
            <a:lvl3pPr marL="1143000" indent="-228600" algn="l" rtl="0" eaLnBrk="1" fontAlgn="base" hangingPunct="1">
              <a:spcBef>
                <a:spcPct val="20000"/>
              </a:spcBef>
              <a:spcAft>
                <a:spcPct val="0"/>
              </a:spcAft>
              <a:buFont typeface="Wingdings" charset="0"/>
              <a:buChar char="§"/>
              <a:defRPr sz="2000">
                <a:solidFill>
                  <a:schemeClr val="tx1"/>
                </a:solidFill>
                <a:latin typeface="Arial"/>
                <a:ea typeface="ＭＳ Ｐゴシック" pitchFamily="-32" charset="-128"/>
              </a:defRPr>
            </a:lvl3pPr>
            <a:lvl4pPr marL="1600200" indent="-228600" algn="l" rtl="0" eaLnBrk="1" fontAlgn="base" hangingPunct="1">
              <a:spcBef>
                <a:spcPct val="20000"/>
              </a:spcBef>
              <a:spcAft>
                <a:spcPct val="0"/>
              </a:spcAft>
              <a:buFont typeface="Wingdings" charset="0"/>
              <a:buChar char="§"/>
              <a:defRPr sz="2000">
                <a:solidFill>
                  <a:schemeClr val="tx1"/>
                </a:solidFill>
                <a:latin typeface="Arial"/>
                <a:ea typeface="ＭＳ Ｐゴシック" pitchFamily="-32" charset="-128"/>
              </a:defRPr>
            </a:lvl4pPr>
            <a:lvl5pPr marL="2057400" indent="-228600" algn="l" rtl="0" eaLnBrk="1" fontAlgn="base" hangingPunct="1">
              <a:spcBef>
                <a:spcPct val="20000"/>
              </a:spcBef>
              <a:spcAft>
                <a:spcPct val="0"/>
              </a:spcAft>
              <a:buFont typeface="Wingdings" charset="0"/>
              <a:buChar char="§"/>
              <a:defRPr sz="2000">
                <a:solidFill>
                  <a:schemeClr val="tx1"/>
                </a:solidFill>
                <a:latin typeface="Arial"/>
                <a:ea typeface="ＭＳ Ｐゴシック" pitchFamily="-32" charset="-128"/>
              </a:defRPr>
            </a:lvl5pPr>
            <a:lvl6pPr marL="2514600" indent="-228600" algn="l" rtl="0" eaLnBrk="1" fontAlgn="base" hangingPunct="1">
              <a:spcBef>
                <a:spcPct val="20000"/>
              </a:spcBef>
              <a:spcAft>
                <a:spcPct val="0"/>
              </a:spcAft>
              <a:buChar char="»"/>
              <a:defRPr sz="2000">
                <a:solidFill>
                  <a:schemeClr val="tx1"/>
                </a:solidFill>
                <a:latin typeface="+mn-lt"/>
                <a:ea typeface="ＭＳ Ｐゴシック" pitchFamily="-32" charset="-128"/>
              </a:defRPr>
            </a:lvl6pPr>
            <a:lvl7pPr marL="2971800" indent="-228600" algn="l" rtl="0" eaLnBrk="1" fontAlgn="base" hangingPunct="1">
              <a:spcBef>
                <a:spcPct val="20000"/>
              </a:spcBef>
              <a:spcAft>
                <a:spcPct val="0"/>
              </a:spcAft>
              <a:buChar char="»"/>
              <a:defRPr sz="2000">
                <a:solidFill>
                  <a:schemeClr val="tx1"/>
                </a:solidFill>
                <a:latin typeface="+mn-lt"/>
                <a:ea typeface="ＭＳ Ｐゴシック" pitchFamily="-32" charset="-128"/>
              </a:defRPr>
            </a:lvl7pPr>
            <a:lvl8pPr marL="3429000" indent="-228600" algn="l" rtl="0" eaLnBrk="1" fontAlgn="base" hangingPunct="1">
              <a:spcBef>
                <a:spcPct val="20000"/>
              </a:spcBef>
              <a:spcAft>
                <a:spcPct val="0"/>
              </a:spcAft>
              <a:buChar char="»"/>
              <a:defRPr sz="2000">
                <a:solidFill>
                  <a:schemeClr val="tx1"/>
                </a:solidFill>
                <a:latin typeface="+mn-lt"/>
                <a:ea typeface="ＭＳ Ｐゴシック" pitchFamily="-32" charset="-128"/>
              </a:defRPr>
            </a:lvl8pPr>
            <a:lvl9pPr marL="3886200" indent="-228600" algn="l" rtl="0" eaLnBrk="1" fontAlgn="base" hangingPunct="1">
              <a:spcBef>
                <a:spcPct val="20000"/>
              </a:spcBef>
              <a:spcAft>
                <a:spcPct val="0"/>
              </a:spcAft>
              <a:buChar char="»"/>
              <a:defRPr sz="2000">
                <a:solidFill>
                  <a:schemeClr val="tx1"/>
                </a:solidFill>
                <a:latin typeface="+mn-lt"/>
                <a:ea typeface="ＭＳ Ｐゴシック" pitchFamily="-32" charset="-128"/>
              </a:defRPr>
            </a:lvl9pPr>
          </a:lstStyle>
          <a:p>
            <a:r>
              <a:rPr lang="en-US" sz="2000" b="1" kern="0" dirty="0"/>
              <a:t>Composition</a:t>
            </a:r>
            <a:r>
              <a:rPr lang="en-US" sz="2000" kern="0" dirty="0"/>
              <a:t> is special form of aggregation</a:t>
            </a:r>
          </a:p>
          <a:p>
            <a:r>
              <a:rPr lang="en-US" sz="2000" kern="0" dirty="0"/>
              <a:t>Represented by filled diamond at the end of the association line</a:t>
            </a:r>
          </a:p>
          <a:p>
            <a:r>
              <a:rPr lang="en-US" sz="2000" kern="0" dirty="0"/>
              <a:t>There can be no cycles of instances</a:t>
            </a:r>
          </a:p>
          <a:p>
            <a:r>
              <a:rPr lang="en-US" sz="2000" kern="0" dirty="0"/>
              <a:t>The owner is responsible for the lifetime of the ward. If the owner is destroyed, the ward must be destroyed with it. If the owner is copied, the ward must be copied with it</a:t>
            </a:r>
          </a:p>
          <a:p>
            <a:r>
              <a:rPr lang="en-US" sz="2000" kern="0" dirty="0"/>
              <a:t>An instance of a ward cannot be simultaneously owned by two owner.</a:t>
            </a:r>
          </a:p>
        </p:txBody>
      </p:sp>
      <p:sp>
        <p:nvSpPr>
          <p:cNvPr id="12" name="TextBox 11">
            <a:extLst>
              <a:ext uri="{FF2B5EF4-FFF2-40B4-BE49-F238E27FC236}">
                <a16:creationId xmlns:a16="http://schemas.microsoft.com/office/drawing/2014/main" id="{24BE18EE-F304-17FC-6567-B8E5602F92E5}"/>
              </a:ext>
            </a:extLst>
          </p:cNvPr>
          <p:cNvSpPr txBox="1"/>
          <p:nvPr/>
        </p:nvSpPr>
        <p:spPr>
          <a:xfrm>
            <a:off x="4601661" y="6569531"/>
            <a:ext cx="1752600" cy="215444"/>
          </a:xfrm>
          <a:prstGeom prst="rect">
            <a:avLst/>
          </a:prstGeom>
          <a:noFill/>
        </p:spPr>
        <p:txBody>
          <a:bodyPr wrap="square" rtlCol="0">
            <a:spAutoFit/>
          </a:bodyPr>
          <a:lstStyle/>
          <a:p>
            <a:pPr algn="l"/>
            <a:r>
              <a:rPr lang="en-CA" sz="800" dirty="0">
                <a:solidFill>
                  <a:schemeClr val="bg2">
                    <a:lumMod val="50000"/>
                  </a:schemeClr>
                </a:solidFill>
                <a:latin typeface="+mn-lt"/>
              </a:rPr>
              <a:t>UML for Java Programmers</a:t>
            </a:r>
          </a:p>
        </p:txBody>
      </p:sp>
      <p:grpSp>
        <p:nvGrpSpPr>
          <p:cNvPr id="11" name="Group 10">
            <a:extLst>
              <a:ext uri="{FF2B5EF4-FFF2-40B4-BE49-F238E27FC236}">
                <a16:creationId xmlns:a16="http://schemas.microsoft.com/office/drawing/2014/main" id="{B2960691-F6DB-DBB8-55F8-C2DDFF6EE7A7}"/>
              </a:ext>
            </a:extLst>
          </p:cNvPr>
          <p:cNvGrpSpPr/>
          <p:nvPr/>
        </p:nvGrpSpPr>
        <p:grpSpPr>
          <a:xfrm>
            <a:off x="717277" y="3467345"/>
            <a:ext cx="10088383" cy="1730130"/>
            <a:chOff x="1051808" y="2671657"/>
            <a:chExt cx="10088383" cy="1730130"/>
          </a:xfrm>
        </p:grpSpPr>
        <p:pic>
          <p:nvPicPr>
            <p:cNvPr id="9" name="Picture 8" descr="A close-up of a computer code&#10;&#10;Description automatically generated">
              <a:extLst>
                <a:ext uri="{FF2B5EF4-FFF2-40B4-BE49-F238E27FC236}">
                  <a16:creationId xmlns:a16="http://schemas.microsoft.com/office/drawing/2014/main" id="{7B2F8CC0-28FE-61E2-C63A-5979EE05ACAD}"/>
                </a:ext>
              </a:extLst>
            </p:cNvPr>
            <p:cNvPicPr>
              <a:picLocks noChangeAspect="1"/>
            </p:cNvPicPr>
            <p:nvPr/>
          </p:nvPicPr>
          <p:blipFill>
            <a:blip r:embed="rId2"/>
            <a:stretch>
              <a:fillRect/>
            </a:stretch>
          </p:blipFill>
          <p:spPr>
            <a:xfrm>
              <a:off x="1051808" y="2671657"/>
              <a:ext cx="10088383" cy="1514686"/>
            </a:xfrm>
            <a:prstGeom prst="rect">
              <a:avLst/>
            </a:prstGeom>
          </p:spPr>
        </p:pic>
        <p:sp>
          <p:nvSpPr>
            <p:cNvPr id="10" name="TextBox 9">
              <a:extLst>
                <a:ext uri="{FF2B5EF4-FFF2-40B4-BE49-F238E27FC236}">
                  <a16:creationId xmlns:a16="http://schemas.microsoft.com/office/drawing/2014/main" id="{7658D32B-B00C-F900-6AF7-90A3BB4C0F6D}"/>
                </a:ext>
              </a:extLst>
            </p:cNvPr>
            <p:cNvSpPr txBox="1"/>
            <p:nvPr/>
          </p:nvSpPr>
          <p:spPr>
            <a:xfrm>
              <a:off x="5219699" y="4186343"/>
              <a:ext cx="1752600" cy="215444"/>
            </a:xfrm>
            <a:prstGeom prst="rect">
              <a:avLst/>
            </a:prstGeom>
            <a:noFill/>
          </p:spPr>
          <p:txBody>
            <a:bodyPr wrap="square" rtlCol="0">
              <a:spAutoFit/>
            </a:bodyPr>
            <a:lstStyle/>
            <a:p>
              <a:pPr algn="l"/>
              <a:r>
                <a:rPr lang="en-CA" sz="800" dirty="0">
                  <a:solidFill>
                    <a:schemeClr val="bg2">
                      <a:lumMod val="50000"/>
                    </a:schemeClr>
                  </a:solidFill>
                  <a:latin typeface="+mn-lt"/>
                </a:rPr>
                <a:t>UML for Java Programmers</a:t>
              </a:r>
            </a:p>
          </p:txBody>
        </p:sp>
      </p:grpSp>
    </p:spTree>
    <p:extLst>
      <p:ext uri="{BB962C8B-B14F-4D97-AF65-F5344CB8AC3E}">
        <p14:creationId xmlns:p14="http://schemas.microsoft.com/office/powerpoint/2010/main" val="6221351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BE6E41-DCE6-474B-B729-B06A7F64BB1F}"/>
              </a:ext>
            </a:extLst>
          </p:cNvPr>
          <p:cNvSpPr>
            <a:spLocks noGrp="1"/>
          </p:cNvSpPr>
          <p:nvPr>
            <p:ph type="title"/>
          </p:nvPr>
        </p:nvSpPr>
        <p:spPr>
          <a:xfrm>
            <a:off x="627974" y="242868"/>
            <a:ext cx="1785026" cy="685800"/>
          </a:xfrm>
        </p:spPr>
        <p:txBody>
          <a:bodyPr/>
          <a:lstStyle/>
          <a:p>
            <a:r>
              <a:rPr lang="en-US" dirty="0"/>
              <a:t>UML </a:t>
            </a:r>
          </a:p>
        </p:txBody>
      </p:sp>
      <p:sp>
        <p:nvSpPr>
          <p:cNvPr id="3" name="Content Placeholder 2">
            <a:extLst>
              <a:ext uri="{FF2B5EF4-FFF2-40B4-BE49-F238E27FC236}">
                <a16:creationId xmlns:a16="http://schemas.microsoft.com/office/drawing/2014/main" id="{568F373F-14A0-EC42-8A3C-550EC175739E}"/>
              </a:ext>
            </a:extLst>
          </p:cNvPr>
          <p:cNvSpPr>
            <a:spLocks noGrp="1"/>
          </p:cNvSpPr>
          <p:nvPr>
            <p:ph idx="1"/>
          </p:nvPr>
        </p:nvSpPr>
        <p:spPr>
          <a:xfrm>
            <a:off x="627974" y="865616"/>
            <a:ext cx="11411626" cy="732764"/>
          </a:xfrm>
        </p:spPr>
        <p:txBody>
          <a:bodyPr/>
          <a:lstStyle/>
          <a:p>
            <a:r>
              <a:rPr lang="en-US" sz="2000" b="1" dirty="0"/>
              <a:t>Inheritance (“is–a”) </a:t>
            </a:r>
            <a:r>
              <a:rPr lang="en-US" sz="2000" dirty="0"/>
              <a:t>arrows point at the base class</a:t>
            </a:r>
          </a:p>
          <a:p>
            <a:r>
              <a:rPr lang="en-US" sz="2000" dirty="0"/>
              <a:t>Represented by straight connected line with a closed arrowhead pointing towards the superclass</a:t>
            </a:r>
          </a:p>
        </p:txBody>
      </p:sp>
      <p:sp>
        <p:nvSpPr>
          <p:cNvPr id="4" name="Slide Number Placeholder 3">
            <a:extLst>
              <a:ext uri="{FF2B5EF4-FFF2-40B4-BE49-F238E27FC236}">
                <a16:creationId xmlns:a16="http://schemas.microsoft.com/office/drawing/2014/main" id="{EDB9DCDA-5E16-7147-8E04-E25CC3A037C4}"/>
              </a:ext>
            </a:extLst>
          </p:cNvPr>
          <p:cNvSpPr>
            <a:spLocks noGrp="1"/>
          </p:cNvSpPr>
          <p:nvPr>
            <p:ph type="sldNum" sz="quarter" idx="10"/>
          </p:nvPr>
        </p:nvSpPr>
        <p:spPr/>
        <p:txBody>
          <a:bodyPr/>
          <a:lstStyle/>
          <a:p>
            <a:fld id="{A35D118A-333E-D14F-A7CC-F26895C7C671}" type="slidenum">
              <a:rPr lang="en-US" smtClean="0"/>
              <a:t>9</a:t>
            </a:fld>
            <a:endParaRPr lang="en-US" dirty="0"/>
          </a:p>
        </p:txBody>
      </p:sp>
      <p:sp>
        <p:nvSpPr>
          <p:cNvPr id="5" name="Content Placeholder 2">
            <a:extLst>
              <a:ext uri="{FF2B5EF4-FFF2-40B4-BE49-F238E27FC236}">
                <a16:creationId xmlns:a16="http://schemas.microsoft.com/office/drawing/2014/main" id="{50A6D9F6-C3B5-E3B6-9410-30A9844BBDF6}"/>
              </a:ext>
            </a:extLst>
          </p:cNvPr>
          <p:cNvSpPr txBox="1">
            <a:spLocks/>
          </p:cNvSpPr>
          <p:nvPr/>
        </p:nvSpPr>
        <p:spPr bwMode="auto">
          <a:xfrm>
            <a:off x="454467" y="3742765"/>
            <a:ext cx="9070533" cy="685801"/>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Font typeface="Wingdings" charset="0"/>
              <a:buChar char="§"/>
              <a:defRPr sz="2400">
                <a:solidFill>
                  <a:schemeClr val="tx1"/>
                </a:solidFill>
                <a:latin typeface="Arial"/>
                <a:ea typeface="ＭＳ Ｐゴシック" charset="0"/>
                <a:cs typeface="ＭＳ Ｐゴシック" charset="0"/>
              </a:defRPr>
            </a:lvl1pPr>
            <a:lvl2pPr marL="742950" indent="-285750" algn="l" rtl="0" eaLnBrk="1" fontAlgn="base" hangingPunct="1">
              <a:spcBef>
                <a:spcPct val="20000"/>
              </a:spcBef>
              <a:spcAft>
                <a:spcPct val="0"/>
              </a:spcAft>
              <a:buFont typeface="Wingdings" charset="0"/>
              <a:buChar char="§"/>
              <a:defRPr sz="2200">
                <a:solidFill>
                  <a:schemeClr val="tx1"/>
                </a:solidFill>
                <a:latin typeface="Arial"/>
                <a:ea typeface="ＭＳ Ｐゴシック" pitchFamily="-32" charset="-128"/>
              </a:defRPr>
            </a:lvl2pPr>
            <a:lvl3pPr marL="1143000" indent="-228600" algn="l" rtl="0" eaLnBrk="1" fontAlgn="base" hangingPunct="1">
              <a:spcBef>
                <a:spcPct val="20000"/>
              </a:spcBef>
              <a:spcAft>
                <a:spcPct val="0"/>
              </a:spcAft>
              <a:buFont typeface="Wingdings" charset="0"/>
              <a:buChar char="§"/>
              <a:defRPr sz="2000">
                <a:solidFill>
                  <a:schemeClr val="tx1"/>
                </a:solidFill>
                <a:latin typeface="Arial"/>
                <a:ea typeface="ＭＳ Ｐゴシック" pitchFamily="-32" charset="-128"/>
              </a:defRPr>
            </a:lvl3pPr>
            <a:lvl4pPr marL="1600200" indent="-228600" algn="l" rtl="0" eaLnBrk="1" fontAlgn="base" hangingPunct="1">
              <a:spcBef>
                <a:spcPct val="20000"/>
              </a:spcBef>
              <a:spcAft>
                <a:spcPct val="0"/>
              </a:spcAft>
              <a:buFont typeface="Wingdings" charset="0"/>
              <a:buChar char="§"/>
              <a:defRPr sz="2000">
                <a:solidFill>
                  <a:schemeClr val="tx1"/>
                </a:solidFill>
                <a:latin typeface="Arial"/>
                <a:ea typeface="ＭＳ Ｐゴシック" pitchFamily="-32" charset="-128"/>
              </a:defRPr>
            </a:lvl4pPr>
            <a:lvl5pPr marL="2057400" indent="-228600" algn="l" rtl="0" eaLnBrk="1" fontAlgn="base" hangingPunct="1">
              <a:spcBef>
                <a:spcPct val="20000"/>
              </a:spcBef>
              <a:spcAft>
                <a:spcPct val="0"/>
              </a:spcAft>
              <a:buFont typeface="Wingdings" charset="0"/>
              <a:buChar char="§"/>
              <a:defRPr sz="2000">
                <a:solidFill>
                  <a:schemeClr val="tx1"/>
                </a:solidFill>
                <a:latin typeface="Arial"/>
                <a:ea typeface="ＭＳ Ｐゴシック" pitchFamily="-32" charset="-128"/>
              </a:defRPr>
            </a:lvl5pPr>
            <a:lvl6pPr marL="2514600" indent="-228600" algn="l" rtl="0" eaLnBrk="1" fontAlgn="base" hangingPunct="1">
              <a:spcBef>
                <a:spcPct val="20000"/>
              </a:spcBef>
              <a:spcAft>
                <a:spcPct val="0"/>
              </a:spcAft>
              <a:buChar char="»"/>
              <a:defRPr sz="2000">
                <a:solidFill>
                  <a:schemeClr val="tx1"/>
                </a:solidFill>
                <a:latin typeface="+mn-lt"/>
                <a:ea typeface="ＭＳ Ｐゴシック" pitchFamily="-32" charset="-128"/>
              </a:defRPr>
            </a:lvl6pPr>
            <a:lvl7pPr marL="2971800" indent="-228600" algn="l" rtl="0" eaLnBrk="1" fontAlgn="base" hangingPunct="1">
              <a:spcBef>
                <a:spcPct val="20000"/>
              </a:spcBef>
              <a:spcAft>
                <a:spcPct val="0"/>
              </a:spcAft>
              <a:buChar char="»"/>
              <a:defRPr sz="2000">
                <a:solidFill>
                  <a:schemeClr val="tx1"/>
                </a:solidFill>
                <a:latin typeface="+mn-lt"/>
                <a:ea typeface="ＭＳ Ｐゴシック" pitchFamily="-32" charset="-128"/>
              </a:defRPr>
            </a:lvl7pPr>
            <a:lvl8pPr marL="3429000" indent="-228600" algn="l" rtl="0" eaLnBrk="1" fontAlgn="base" hangingPunct="1">
              <a:spcBef>
                <a:spcPct val="20000"/>
              </a:spcBef>
              <a:spcAft>
                <a:spcPct val="0"/>
              </a:spcAft>
              <a:buChar char="»"/>
              <a:defRPr sz="2000">
                <a:solidFill>
                  <a:schemeClr val="tx1"/>
                </a:solidFill>
                <a:latin typeface="+mn-lt"/>
                <a:ea typeface="ＭＳ Ｐゴシック" pitchFamily="-32" charset="-128"/>
              </a:defRPr>
            </a:lvl8pPr>
            <a:lvl9pPr marL="3886200" indent="-228600" algn="l" rtl="0" eaLnBrk="1" fontAlgn="base" hangingPunct="1">
              <a:spcBef>
                <a:spcPct val="20000"/>
              </a:spcBef>
              <a:spcAft>
                <a:spcPct val="0"/>
              </a:spcAft>
              <a:buChar char="»"/>
              <a:defRPr sz="2000">
                <a:solidFill>
                  <a:schemeClr val="tx1"/>
                </a:solidFill>
                <a:latin typeface="+mn-lt"/>
                <a:ea typeface="ＭＳ Ｐゴシック" pitchFamily="-32" charset="-128"/>
              </a:defRPr>
            </a:lvl9pPr>
          </a:lstStyle>
          <a:p>
            <a:r>
              <a:rPr lang="en-US" sz="2000" b="1" kern="0" dirty="0"/>
              <a:t>Realization</a:t>
            </a:r>
            <a:r>
              <a:rPr lang="en-US" sz="2000" kern="0" dirty="0"/>
              <a:t> relationship between the interface and the implementing class</a:t>
            </a:r>
          </a:p>
          <a:p>
            <a:r>
              <a:rPr lang="en-US" sz="2000" kern="0" dirty="0"/>
              <a:t>Represented by dashed inheritance arrow</a:t>
            </a:r>
          </a:p>
        </p:txBody>
      </p:sp>
      <p:pic>
        <p:nvPicPr>
          <p:cNvPr id="7" name="Picture 6" descr="A white screen with black text&#10;&#10;Description automatically generated">
            <a:extLst>
              <a:ext uri="{FF2B5EF4-FFF2-40B4-BE49-F238E27FC236}">
                <a16:creationId xmlns:a16="http://schemas.microsoft.com/office/drawing/2014/main" id="{893A9BA6-3A44-3494-C900-45688DFE26D0}"/>
              </a:ext>
            </a:extLst>
          </p:cNvPr>
          <p:cNvPicPr>
            <a:picLocks noChangeAspect="1"/>
          </p:cNvPicPr>
          <p:nvPr/>
        </p:nvPicPr>
        <p:blipFill rotWithShape="1">
          <a:blip r:embed="rId2"/>
          <a:srcRect t="4529"/>
          <a:stretch/>
        </p:blipFill>
        <p:spPr>
          <a:xfrm>
            <a:off x="1919831" y="1598379"/>
            <a:ext cx="7086600" cy="1830621"/>
          </a:xfrm>
          <a:prstGeom prst="rect">
            <a:avLst/>
          </a:prstGeom>
        </p:spPr>
      </p:pic>
      <p:pic>
        <p:nvPicPr>
          <p:cNvPr id="10" name="Picture 9" descr="A screen shot of a computer&#10;&#10;Description automatically generated">
            <a:extLst>
              <a:ext uri="{FF2B5EF4-FFF2-40B4-BE49-F238E27FC236}">
                <a16:creationId xmlns:a16="http://schemas.microsoft.com/office/drawing/2014/main" id="{724A5AE5-AB7E-03B4-376D-15CB7F0C9EF6}"/>
              </a:ext>
            </a:extLst>
          </p:cNvPr>
          <p:cNvPicPr>
            <a:picLocks noChangeAspect="1"/>
          </p:cNvPicPr>
          <p:nvPr/>
        </p:nvPicPr>
        <p:blipFill>
          <a:blip r:embed="rId3"/>
          <a:stretch>
            <a:fillRect/>
          </a:stretch>
        </p:blipFill>
        <p:spPr>
          <a:xfrm>
            <a:off x="1919831" y="4520441"/>
            <a:ext cx="7116260" cy="2081991"/>
          </a:xfrm>
          <a:prstGeom prst="rect">
            <a:avLst/>
          </a:prstGeom>
        </p:spPr>
      </p:pic>
      <p:sp>
        <p:nvSpPr>
          <p:cNvPr id="11" name="TextBox 10">
            <a:extLst>
              <a:ext uri="{FF2B5EF4-FFF2-40B4-BE49-F238E27FC236}">
                <a16:creationId xmlns:a16="http://schemas.microsoft.com/office/drawing/2014/main" id="{CAA1E3C9-9818-3565-6A1D-CDA529D44D00}"/>
              </a:ext>
            </a:extLst>
          </p:cNvPr>
          <p:cNvSpPr txBox="1"/>
          <p:nvPr/>
        </p:nvSpPr>
        <p:spPr>
          <a:xfrm>
            <a:off x="4639761" y="3388174"/>
            <a:ext cx="1752600" cy="215444"/>
          </a:xfrm>
          <a:prstGeom prst="rect">
            <a:avLst/>
          </a:prstGeom>
          <a:noFill/>
        </p:spPr>
        <p:txBody>
          <a:bodyPr wrap="square" rtlCol="0">
            <a:spAutoFit/>
          </a:bodyPr>
          <a:lstStyle/>
          <a:p>
            <a:pPr algn="l"/>
            <a:r>
              <a:rPr lang="en-CA" sz="800" dirty="0">
                <a:solidFill>
                  <a:schemeClr val="bg2">
                    <a:lumMod val="50000"/>
                  </a:schemeClr>
                </a:solidFill>
                <a:latin typeface="+mn-lt"/>
              </a:rPr>
              <a:t>UML for Java Programmers</a:t>
            </a:r>
          </a:p>
        </p:txBody>
      </p:sp>
      <p:sp>
        <p:nvSpPr>
          <p:cNvPr id="12" name="TextBox 11">
            <a:extLst>
              <a:ext uri="{FF2B5EF4-FFF2-40B4-BE49-F238E27FC236}">
                <a16:creationId xmlns:a16="http://schemas.microsoft.com/office/drawing/2014/main" id="{24BE18EE-F304-17FC-6567-B8E5602F92E5}"/>
              </a:ext>
            </a:extLst>
          </p:cNvPr>
          <p:cNvSpPr txBox="1"/>
          <p:nvPr/>
        </p:nvSpPr>
        <p:spPr>
          <a:xfrm>
            <a:off x="4601661" y="6569531"/>
            <a:ext cx="1752600" cy="215444"/>
          </a:xfrm>
          <a:prstGeom prst="rect">
            <a:avLst/>
          </a:prstGeom>
          <a:noFill/>
        </p:spPr>
        <p:txBody>
          <a:bodyPr wrap="square" rtlCol="0">
            <a:spAutoFit/>
          </a:bodyPr>
          <a:lstStyle/>
          <a:p>
            <a:pPr algn="l"/>
            <a:r>
              <a:rPr lang="en-CA" sz="800" dirty="0">
                <a:solidFill>
                  <a:schemeClr val="bg2">
                    <a:lumMod val="50000"/>
                  </a:schemeClr>
                </a:solidFill>
                <a:latin typeface="+mn-lt"/>
              </a:rPr>
              <a:t>UML for Java Programmers</a:t>
            </a:r>
          </a:p>
        </p:txBody>
      </p:sp>
    </p:spTree>
    <p:extLst>
      <p:ext uri="{BB962C8B-B14F-4D97-AF65-F5344CB8AC3E}">
        <p14:creationId xmlns:p14="http://schemas.microsoft.com/office/powerpoint/2010/main" val="601726280"/>
      </p:ext>
    </p:extLst>
  </p:cSld>
  <p:clrMapOvr>
    <a:masterClrMapping/>
  </p:clrMapOvr>
</p:sld>
</file>

<file path=ppt/theme/theme1.xml><?xml version="1.0" encoding="utf-8"?>
<a:theme xmlns:a="http://schemas.openxmlformats.org/drawingml/2006/main" name="Default Theme">
  <a:themeElements>
    <a:clrScheme name="CONCORDIA UNIVERSITY">
      <a:dk1>
        <a:srgbClr val="000000"/>
      </a:dk1>
      <a:lt1>
        <a:srgbClr val="FFFFFF"/>
      </a:lt1>
      <a:dk2>
        <a:srgbClr val="000000"/>
      </a:dk2>
      <a:lt2>
        <a:srgbClr val="BCBCBC"/>
      </a:lt2>
      <a:accent1>
        <a:srgbClr val="801329"/>
      </a:accent1>
      <a:accent2>
        <a:srgbClr val="E83F21"/>
      </a:accent2>
      <a:accent3>
        <a:srgbClr val="00776F"/>
      </a:accent3>
      <a:accent4>
        <a:srgbClr val="E90065"/>
      </a:accent4>
      <a:accent5>
        <a:srgbClr val="1598D6"/>
      </a:accent5>
      <a:accent6>
        <a:srgbClr val="7BC224"/>
      </a:accent6>
      <a:hlink>
        <a:srgbClr val="801329"/>
      </a:hlink>
      <a:folHlink>
        <a:srgbClr val="0E317B"/>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pitchFamily="-32"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pitchFamily="-32" charset="0"/>
          </a:defRPr>
        </a:defPPr>
      </a:lstStyle>
    </a:lnDef>
    <a:txDef>
      <a:spPr>
        <a:noFill/>
      </a:spPr>
      <a:bodyPr wrap="square" rtlCol="0">
        <a:spAutoFit/>
      </a:bodyPr>
      <a:lstStyle>
        <a:defPPr algn="l">
          <a:defRPr dirty="0" smtClean="0">
            <a:latin typeface="+mn-lt"/>
          </a:defRPr>
        </a:defPPr>
      </a:lstStyle>
    </a:txDef>
  </a:objectDefaults>
  <a:extraClrSchemeLst>
    <a:extraClrScheme>
      <a:clrScheme name="Concordia-PP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oncordia-PP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oncordia-PP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oncordia-PP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oncordia-PP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oncordia-PP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oncordia-PPT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oncordia-PP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oncordia-PP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oncordia-PP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oncordia-PP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oncordia-PP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Presentation1" id="{71E0BB56-1618-7B4B-B145-E561352FD507}" vid="{DBFEF09A-18C0-0048-A2A2-42C1ECFEC8F2}"/>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9B386EA0FF62C247B14C6A34B4857221" ma:contentTypeVersion="10" ma:contentTypeDescription="Create a new document." ma:contentTypeScope="" ma:versionID="9567f3b11bc26355ddef8818b9c95748">
  <xsd:schema xmlns:xsd="http://www.w3.org/2001/XMLSchema" xmlns:xs="http://www.w3.org/2001/XMLSchema" xmlns:p="http://schemas.microsoft.com/office/2006/metadata/properties" xmlns:ns2="1df74f4a-f6d1-492f-8440-6651b83649a1" xmlns:ns3="aee839de-00bf-4376-a641-f2a43ee2c517" targetNamespace="http://schemas.microsoft.com/office/2006/metadata/properties" ma:root="true" ma:fieldsID="8d5637416419ab8808b5d9143128fc59" ns2:_="" ns3:_="">
    <xsd:import namespace="1df74f4a-f6d1-492f-8440-6651b83649a1"/>
    <xsd:import namespace="aee839de-00bf-4376-a641-f2a43ee2c517"/>
    <xsd:element name="properties">
      <xsd:complexType>
        <xsd:sequence>
          <xsd:element name="documentManagement">
            <xsd:complexType>
              <xsd:all>
                <xsd:element ref="ns2:lcf76f155ced4ddcb4097134ff3c332f" minOccurs="0"/>
                <xsd:element ref="ns3:TaxCatchAll" minOccurs="0"/>
                <xsd:element ref="ns2:MediaServiceMetadata" minOccurs="0"/>
                <xsd:element ref="ns2:MediaServiceFastMetadata" minOccurs="0"/>
                <xsd:element ref="ns2:MediaServiceObjectDetectorVersions" minOccurs="0"/>
                <xsd:element ref="ns2:MediaServiceOCR" minOccurs="0"/>
                <xsd:element ref="ns2:MediaServiceGenerationTime" minOccurs="0"/>
                <xsd:element ref="ns2:MediaServiceEventHashCode"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df74f4a-f6d1-492f-8440-6651b83649a1" elementFormDefault="qualified">
    <xsd:import namespace="http://schemas.microsoft.com/office/2006/documentManagement/types"/>
    <xsd:import namespace="http://schemas.microsoft.com/office/infopath/2007/PartnerControls"/>
    <xsd:element name="lcf76f155ced4ddcb4097134ff3c332f" ma:index="9" nillable="true" ma:taxonomy="true" ma:internalName="lcf76f155ced4ddcb4097134ff3c332f" ma:taxonomyFieldName="MediaServiceImageTags" ma:displayName="Image Tags" ma:readOnly="false" ma:fieldId="{5cf76f15-5ced-4ddc-b409-7134ff3c332f}" ma:taxonomyMulti="true" ma:sspId="2111843b-6948-4e45-a4d0-217e70d3d48c" ma:termSetId="09814cd3-568e-fe90-9814-8d621ff8fb84" ma:anchorId="fba54fb3-c3e1-fe81-a776-ca4b69148c4d" ma:open="true" ma:isKeyword="false">
      <xsd:complexType>
        <xsd:sequence>
          <xsd:element ref="pc:Terms" minOccurs="0" maxOccurs="1"/>
        </xsd:sequence>
      </xsd:complexType>
    </xsd:element>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ObjectDetectorVersions" ma:index="13" nillable="true" ma:displayName="MediaServiceObjectDetectorVersions" ma:hidden="true" ma:indexed="true" ma:internalName="MediaServiceObjectDetectorVersion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aee839de-00bf-4376-a641-f2a43ee2c517" elementFormDefault="qualified">
    <xsd:import namespace="http://schemas.microsoft.com/office/2006/documentManagement/types"/>
    <xsd:import namespace="http://schemas.microsoft.com/office/infopath/2007/PartnerControls"/>
    <xsd:element name="TaxCatchAll" ma:index="10" nillable="true" ma:displayName="Taxonomy Catch All Column" ma:hidden="true" ma:list="{c287f19a-04e3-4d98-99d0-e9f2f473b6c9}" ma:internalName="TaxCatchAll" ma:showField="CatchAllData" ma:web="aee839de-00bf-4376-a641-f2a43ee2c517">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1df74f4a-f6d1-492f-8440-6651b83649a1">
      <Terms xmlns="http://schemas.microsoft.com/office/infopath/2007/PartnerControls"/>
    </lcf76f155ced4ddcb4097134ff3c332f>
    <TaxCatchAll xmlns="aee839de-00bf-4376-a641-f2a43ee2c517" xsi:nil="true"/>
  </documentManagement>
</p:properties>
</file>

<file path=customXml/itemProps1.xml><?xml version="1.0" encoding="utf-8"?>
<ds:datastoreItem xmlns:ds="http://schemas.openxmlformats.org/officeDocument/2006/customXml" ds:itemID="{FDF8B9E7-8F41-4911-AE3E-81DFB4E1E028}">
  <ds:schemaRefs>
    <ds:schemaRef ds:uri="http://schemas.microsoft.com/sharepoint/v3/contenttype/forms"/>
  </ds:schemaRefs>
</ds:datastoreItem>
</file>

<file path=customXml/itemProps2.xml><?xml version="1.0" encoding="utf-8"?>
<ds:datastoreItem xmlns:ds="http://schemas.openxmlformats.org/officeDocument/2006/customXml" ds:itemID="{7F37B40E-9AD5-4233-B5DA-F8CFCEA5444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df74f4a-f6d1-492f-8440-6651b83649a1"/>
    <ds:schemaRef ds:uri="aee839de-00bf-4376-a641-f2a43ee2c51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CD3FE4E6-499F-4743-B953-711D88873CB2}">
  <ds:schemaRefs>
    <ds:schemaRef ds:uri="http://schemas.microsoft.com/office/2006/metadata/properties"/>
    <ds:schemaRef ds:uri="http://schemas.microsoft.com/office/infopath/2007/PartnerControls"/>
    <ds:schemaRef ds:uri="1df74f4a-f6d1-492f-8440-6651b83649a1"/>
    <ds:schemaRef ds:uri="aee839de-00bf-4376-a641-f2a43ee2c517"/>
  </ds:schemaRefs>
</ds:datastoreItem>
</file>

<file path=docProps/app.xml><?xml version="1.0" encoding="utf-8"?>
<Properties xmlns="http://schemas.openxmlformats.org/officeDocument/2006/extended-properties" xmlns:vt="http://schemas.openxmlformats.org/officeDocument/2006/docPropsVTypes">
  <Template>CONCORDIA-POWERPOINT-TEMPLATE</Template>
  <TotalTime>652</TotalTime>
  <Words>4684</Words>
  <Application>Microsoft Office PowerPoint</Application>
  <PresentationFormat>Widescreen</PresentationFormat>
  <Paragraphs>627</Paragraphs>
  <Slides>42</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42</vt:i4>
      </vt:variant>
    </vt:vector>
  </HeadingPairs>
  <TitlesOfParts>
    <vt:vector size="49" baseType="lpstr">
      <vt:lpstr>Arial</vt:lpstr>
      <vt:lpstr>Arial Bold</vt:lpstr>
      <vt:lpstr>Courier New</vt:lpstr>
      <vt:lpstr>GillSans Bold</vt:lpstr>
      <vt:lpstr>Times</vt:lpstr>
      <vt:lpstr>Wingdings</vt:lpstr>
      <vt:lpstr>Default Theme</vt:lpstr>
      <vt:lpstr>Tutorial 10: Review</vt:lpstr>
      <vt:lpstr>Tasks</vt:lpstr>
      <vt:lpstr>Lambdas</vt:lpstr>
      <vt:lpstr>Lambdas</vt:lpstr>
      <vt:lpstr>UML</vt:lpstr>
      <vt:lpstr>UML </vt:lpstr>
      <vt:lpstr>UML </vt:lpstr>
      <vt:lpstr>UML </vt:lpstr>
      <vt:lpstr>UML </vt:lpstr>
      <vt:lpstr>UML</vt:lpstr>
      <vt:lpstr>UML Relationships</vt:lpstr>
      <vt:lpstr>UML</vt:lpstr>
      <vt:lpstr>Access Modifiers</vt:lpstr>
      <vt:lpstr>Inheritance</vt:lpstr>
      <vt:lpstr>Polymorphism</vt:lpstr>
      <vt:lpstr>Polymorphism</vt:lpstr>
      <vt:lpstr>Abstract Classes</vt:lpstr>
      <vt:lpstr>Interfaces</vt:lpstr>
      <vt:lpstr>Try/Catch block &amp; Finally</vt:lpstr>
      <vt:lpstr>Throw an Exception</vt:lpstr>
      <vt:lpstr>Exception Propagation &amp; Chained Exception</vt:lpstr>
      <vt:lpstr>Exception Hierarchy &amp; Checked/Unchecked Exceptions</vt:lpstr>
      <vt:lpstr>Class Exception</vt:lpstr>
      <vt:lpstr>Inner Classes</vt:lpstr>
      <vt:lpstr>Working with Files</vt:lpstr>
      <vt:lpstr>BufferedReader</vt:lpstr>
      <vt:lpstr>Binary Files</vt:lpstr>
      <vt:lpstr>Opening Binary File for Writing &amp; Reading</vt:lpstr>
      <vt:lpstr>Serializable </vt:lpstr>
      <vt:lpstr>Recursion</vt:lpstr>
      <vt:lpstr>Recursion: Call Stack</vt:lpstr>
      <vt:lpstr>Recursion: Exit </vt:lpstr>
      <vt:lpstr>Generics</vt:lpstr>
      <vt:lpstr>Generics</vt:lpstr>
      <vt:lpstr>Generics</vt:lpstr>
      <vt:lpstr>Generic Methods</vt:lpstr>
      <vt:lpstr>Generic Methods</vt:lpstr>
      <vt:lpstr>Package</vt:lpstr>
      <vt:lpstr>Package</vt:lpstr>
      <vt:lpstr>References</vt:lpstr>
      <vt:lpstr>Have a Great Rest of the Summer!</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Valeriia Nikandrova</dc:creator>
  <cp:lastModifiedBy>Valeriia Nikandrova</cp:lastModifiedBy>
  <cp:revision>28</cp:revision>
  <dcterms:created xsi:type="dcterms:W3CDTF">2024-08-07T19:50:48Z</dcterms:created>
  <dcterms:modified xsi:type="dcterms:W3CDTF">2024-08-09T15:40:50Z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0x0101009B386EA0FF62C247B14C6A34B4857221</vt:lpwstr>
  </property>
</Properties>
</file>